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21.webp" ContentType="image/webp"/>
  <Override PartName="/ppt/media/image23.webp" ContentType="image/webp"/>
  <Override PartName="/ppt/media/image32.webp" ContentType="image/webp"/>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 id="2147483675" r:id="rId4"/>
    <p:sldMasterId id="2147483690" r:id="rId5"/>
  </p:sldMasterIdLst>
  <p:notesMasterIdLst>
    <p:notesMasterId r:id="rId56"/>
  </p:notesMasterIdLst>
  <p:handoutMasterIdLst>
    <p:handoutMasterId r:id="rId57"/>
  </p:handoutMasterIdLst>
  <p:sldIdLst>
    <p:sldId id="316" r:id="rId6"/>
    <p:sldId id="320" r:id="rId7"/>
    <p:sldId id="310" r:id="rId8"/>
    <p:sldId id="321" r:id="rId9"/>
    <p:sldId id="318" r:id="rId10"/>
    <p:sldId id="319" r:id="rId11"/>
    <p:sldId id="322" r:id="rId12"/>
    <p:sldId id="323" r:id="rId13"/>
    <p:sldId id="324" r:id="rId14"/>
    <p:sldId id="325" r:id="rId15"/>
    <p:sldId id="326" r:id="rId16"/>
    <p:sldId id="327" r:id="rId17"/>
    <p:sldId id="369" r:id="rId18"/>
    <p:sldId id="328" r:id="rId19"/>
    <p:sldId id="329" r:id="rId20"/>
    <p:sldId id="330" r:id="rId21"/>
    <p:sldId id="331" r:id="rId22"/>
    <p:sldId id="347" r:id="rId23"/>
    <p:sldId id="332" r:id="rId24"/>
    <p:sldId id="344" r:id="rId25"/>
    <p:sldId id="345" r:id="rId26"/>
    <p:sldId id="346" r:id="rId27"/>
    <p:sldId id="333" r:id="rId28"/>
    <p:sldId id="335" r:id="rId29"/>
    <p:sldId id="342" r:id="rId30"/>
    <p:sldId id="339" r:id="rId31"/>
    <p:sldId id="337" r:id="rId32"/>
    <p:sldId id="340" r:id="rId33"/>
    <p:sldId id="343" r:id="rId34"/>
    <p:sldId id="348" r:id="rId35"/>
    <p:sldId id="349" r:id="rId36"/>
    <p:sldId id="350" r:id="rId37"/>
    <p:sldId id="351" r:id="rId38"/>
    <p:sldId id="352" r:id="rId39"/>
    <p:sldId id="353" r:id="rId40"/>
    <p:sldId id="357" r:id="rId41"/>
    <p:sldId id="354" r:id="rId42"/>
    <p:sldId id="355" r:id="rId43"/>
    <p:sldId id="356" r:id="rId44"/>
    <p:sldId id="358" r:id="rId45"/>
    <p:sldId id="359" r:id="rId46"/>
    <p:sldId id="360" r:id="rId47"/>
    <p:sldId id="364" r:id="rId48"/>
    <p:sldId id="363" r:id="rId49"/>
    <p:sldId id="361" r:id="rId50"/>
    <p:sldId id="362" r:id="rId51"/>
    <p:sldId id="368" r:id="rId52"/>
    <p:sldId id="365" r:id="rId53"/>
    <p:sldId id="366" r:id="rId54"/>
    <p:sldId id="370" r:id="rId55"/>
  </p:sldIdLst>
  <p:sldSz cx="12187555" cy="7021830"/>
  <p:notesSz cx="9296400" cy="70104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614680" lvl="1" indent="-15748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1228725" lvl="2" indent="-314325"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843405" lvl="3" indent="-471805"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2457450" lvl="4"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62865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562" userDrawn="1">
          <p15:clr>
            <a:srgbClr val="A4A3A4"/>
          </p15:clr>
        </p15:guide>
        <p15:guide id="2" orient="horz" pos="668" userDrawn="1">
          <p15:clr>
            <a:srgbClr val="A4A3A4"/>
          </p15:clr>
        </p15:guide>
        <p15:guide id="3" pos="2662" userDrawn="1">
          <p15:clr>
            <a:srgbClr val="A4A3A4"/>
          </p15:clr>
        </p15:guide>
        <p15:guide id="4" pos="5207" userDrawn="1">
          <p15:clr>
            <a:srgbClr val="A4A3A4"/>
          </p15:clr>
        </p15:guide>
        <p15:guide id="5" pos="40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7A8287"/>
    <a:srgbClr val="717171"/>
    <a:srgbClr val="B30000"/>
    <a:srgbClr val="7E0000"/>
    <a:srgbClr val="9E0A26"/>
    <a:srgbClr val="0D9342"/>
    <a:srgbClr val="747474"/>
    <a:srgbClr val="7C7C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083"/>
    <p:restoredTop sz="97673"/>
  </p:normalViewPr>
  <p:slideViewPr>
    <p:cSldViewPr snapToGrid="0" showGuides="1">
      <p:cViewPr varScale="1">
        <p:scale>
          <a:sx n="91" d="100"/>
          <a:sy n="91" d="100"/>
        </p:scale>
        <p:origin x="384" y="84"/>
      </p:cViewPr>
      <p:guideLst>
        <p:guide orient="horz" pos="1562"/>
        <p:guide orient="horz" pos="668"/>
        <p:guide pos="2662"/>
        <p:guide pos="5207"/>
        <p:guide pos="400"/>
      </p:guideLst>
    </p:cSldViewPr>
  </p:slideViewPr>
  <p:notesTextViewPr>
    <p:cViewPr>
      <p:scale>
        <a:sx n="100" d="100"/>
        <a:sy n="100" d="100"/>
      </p:scale>
      <p:origin x="0" y="0"/>
    </p:cViewPr>
  </p:notesTextViewPr>
  <p:sorterViewPr showFormatting="0">
    <p:cViewPr>
      <p:scale>
        <a:sx n="50" d="100"/>
        <a:sy n="50" d="100"/>
      </p:scale>
      <p:origin x="0" y="0"/>
    </p:cViewPr>
  </p:sorterViewPr>
  <p:gridSpacing cx="76199" cy="76199"/>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1" Type="http://schemas.openxmlformats.org/officeDocument/2006/relationships/commentAuthors" Target="commentAuthors.xml"/><Relationship Id="rId60" Type="http://schemas.openxmlformats.org/officeDocument/2006/relationships/tableStyles" Target="tableStyles.xml"/><Relationship Id="rId6" Type="http://schemas.openxmlformats.org/officeDocument/2006/relationships/slide" Target="slides/slide1.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handoutMaster" Target="handoutMasters/handoutMaster1.xml"/><Relationship Id="rId56" Type="http://schemas.openxmlformats.org/officeDocument/2006/relationships/notesMaster" Target="notesMasters/notesMaster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Master" Target="slideMasters/slideMaster4.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55298" name="Rectangle 2"/>
          <p:cNvSpPr>
            <a:spLocks noGrp="1" noChangeArrowheads="1"/>
          </p:cNvSpPr>
          <p:nvPr>
            <p:ph type="hdr" sz="quarter"/>
          </p:nvPr>
        </p:nvSpPr>
        <p:spPr bwMode="auto">
          <a:xfrm>
            <a:off x="3886200" y="0"/>
            <a:ext cx="4376738" cy="349250"/>
          </a:xfrm>
          <a:prstGeom prst="rect">
            <a:avLst/>
          </a:prstGeom>
          <a:noFill/>
          <a:ln w="9525">
            <a:noFill/>
            <a:miter lim="800000"/>
          </a:ln>
          <a:effectLst/>
        </p:spPr>
        <p:txBody>
          <a:bodyPr vert="horz" wrap="square" lIns="92292" tIns="46146" rIns="92292" bIns="46146" numCol="1" anchor="t" anchorCtr="0" compatLnSpc="1"/>
          <a:lstStyle>
            <a:lvl1pPr defTabSz="922655" eaLnBrk="1" hangingPunct="1">
              <a:defRPr sz="1200">
                <a:latin typeface="Arial" panose="020B0604020202020204" pitchFamily="34" charset="0"/>
              </a:defRPr>
            </a:lvl1pPr>
          </a:lstStyle>
          <a:p>
            <a:pPr marL="0" marR="0" lvl="0" indent="0" algn="l" defTabSz="922655" rtl="0" eaLnBrk="1" fontAlgn="base" latinLnBrk="0" hangingPunct="1">
              <a:lnSpc>
                <a:spcPct val="100000"/>
              </a:lnSpc>
              <a:spcBef>
                <a:spcPct val="0"/>
              </a:spcBef>
              <a:spcAft>
                <a:spcPct val="0"/>
              </a:spcAft>
              <a:buClrTx/>
              <a:buSzTx/>
              <a:buFontTx/>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299" name="Rectangle 3"/>
          <p:cNvSpPr>
            <a:spLocks noGrp="1" noChangeArrowheads="1"/>
          </p:cNvSpPr>
          <p:nvPr>
            <p:ph type="dt" sz="quarter" idx="1"/>
          </p:nvPr>
        </p:nvSpPr>
        <p:spPr bwMode="auto">
          <a:xfrm>
            <a:off x="8277225" y="0"/>
            <a:ext cx="1017588" cy="349250"/>
          </a:xfrm>
          <a:prstGeom prst="rect">
            <a:avLst/>
          </a:prstGeom>
          <a:noFill/>
          <a:ln w="9525">
            <a:noFill/>
            <a:miter lim="800000"/>
          </a:ln>
          <a:effectLst/>
        </p:spPr>
        <p:txBody>
          <a:bodyPr vert="horz" wrap="square" lIns="92292" tIns="46146" rIns="92292" bIns="46146" numCol="1" anchor="t" anchorCtr="0" compatLnSpc="1"/>
          <a:lstStyle>
            <a:lvl1pPr algn="r" defTabSz="922655" eaLnBrk="1" hangingPunct="1">
              <a:defRPr sz="1200">
                <a:latin typeface="Arial" panose="020B0604020202020204" pitchFamily="34" charset="0"/>
              </a:defRPr>
            </a:lvl1pPr>
          </a:lstStyle>
          <a:p>
            <a:pPr marL="0" marR="0" lvl="0" indent="0" algn="r" defTabSz="922655" rtl="0" eaLnBrk="1" fontAlgn="base" latinLnBrk="0" hangingPunct="1">
              <a:lnSpc>
                <a:spcPct val="100000"/>
              </a:lnSpc>
              <a:spcBef>
                <a:spcPct val="0"/>
              </a:spcBef>
              <a:spcAft>
                <a:spcPct val="0"/>
              </a:spcAft>
              <a:buClrTx/>
              <a:buSzTx/>
              <a:buFontTx/>
              <a:buNone/>
              <a:defRPr/>
            </a:pPr>
            <a:fld id="{4F236681-7156-4480-AE64-29C68A5EE95B}" type="datetime1">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300" name="Rectangle 4"/>
          <p:cNvSpPr>
            <a:spLocks noGrp="1" noChangeArrowheads="1"/>
          </p:cNvSpPr>
          <p:nvPr>
            <p:ph type="ftr" sz="quarter" idx="2"/>
          </p:nvPr>
        </p:nvSpPr>
        <p:spPr bwMode="auto">
          <a:xfrm>
            <a:off x="0" y="6657975"/>
            <a:ext cx="4027488" cy="350838"/>
          </a:xfrm>
          <a:prstGeom prst="rect">
            <a:avLst/>
          </a:prstGeom>
          <a:noFill/>
          <a:ln w="9525">
            <a:noFill/>
            <a:miter lim="800000"/>
          </a:ln>
          <a:effectLst/>
        </p:spPr>
        <p:txBody>
          <a:bodyPr vert="horz" wrap="square" lIns="92292" tIns="46146" rIns="92292" bIns="46146" numCol="1" anchor="b" anchorCtr="0" compatLnSpc="1"/>
          <a:lstStyle>
            <a:lvl1pPr defTabSz="923925" eaLnBrk="1" hangingPunct="1">
              <a:defRPr sz="1200">
                <a:latin typeface="Arial" panose="020B0604020202020204" pitchFamily="34" charset="0"/>
              </a:defRPr>
            </a:lvl1pPr>
          </a:lstStyle>
          <a:p>
            <a:pPr marL="0" marR="0" lvl="0" indent="0" algn="l" defTabSz="923925" rtl="0" eaLnBrk="1" fontAlgn="base" latinLnBrk="0" hangingPunct="1">
              <a:lnSpc>
                <a:spcPct val="100000"/>
              </a:lnSpc>
              <a:spcBef>
                <a:spcPct val="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t>Template-WSU Hrz 201.ppt</a:t>
            </a: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5301" name="Rectangle 5"/>
          <p:cNvSpPr>
            <a:spLocks noGrp="1" noChangeArrowheads="1"/>
          </p:cNvSpPr>
          <p:nvPr>
            <p:ph type="sldNum" sz="quarter" idx="3"/>
          </p:nvPr>
        </p:nvSpPr>
        <p:spPr bwMode="auto">
          <a:xfrm>
            <a:off x="5265738" y="6657975"/>
            <a:ext cx="4029075" cy="350838"/>
          </a:xfrm>
          <a:prstGeom prst="rect">
            <a:avLst/>
          </a:prstGeom>
          <a:noFill/>
          <a:ln w="9525">
            <a:noFill/>
            <a:miter lim="800000"/>
          </a:ln>
          <a:effectLst/>
        </p:spPr>
        <p:txBody>
          <a:bodyPr vert="horz" wrap="square" lIns="92292" tIns="46146" rIns="92292" bIns="46146" numCol="1" anchor="b" anchorCtr="0" compatLnSpc="1"/>
          <a:lstStyle>
            <a:lvl1pPr algn="r" defTabSz="922655" eaLnBrk="1" hangingPunct="1">
              <a:defRPr sz="1200"/>
            </a:lvl1pPr>
          </a:lstStyle>
          <a:p>
            <a:pPr marL="0" marR="0" lvl="0" indent="0" algn="r" defTabSz="922655" rtl="0" eaLnBrk="1" fontAlgn="base" latinLnBrk="0" hangingPunct="1">
              <a:lnSpc>
                <a:spcPct val="100000"/>
              </a:lnSpc>
              <a:spcBef>
                <a:spcPct val="0"/>
              </a:spcBef>
              <a:spcAft>
                <a:spcPct val="0"/>
              </a:spcAft>
              <a:buClrTx/>
              <a:buSzTx/>
              <a:buFontTx/>
              <a:buNone/>
              <a:defRPr/>
            </a:pPr>
            <a:fld id="{0CCA73A3-3EE7-4293-867F-9B8FBD0D7801}" type="slidenum">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2" name="TextBox 1"/>
          <p:cNvSpPr txBox="1"/>
          <p:nvPr/>
        </p:nvSpPr>
        <p:spPr>
          <a:xfrm>
            <a:off x="0" y="7938"/>
            <a:ext cx="3757613" cy="275590"/>
          </a:xfrm>
          <a:prstGeom prst="rect">
            <a:avLst/>
          </a:prstGeom>
          <a:noFill/>
        </p:spPr>
        <p:txBody>
          <a:bodyPr lIns="91650" tIns="45825" rIns="91650" bIns="45825">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sz="1200" b="0" i="0" u="none" strike="noStrike" kern="1200" cap="none" spc="301"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WASHINGTON STATE UNIVERSITY</a:t>
            </a:r>
            <a:endParaRPr kumimoji="0" lang="en-US" sz="1200" b="0" i="0" u="none" strike="noStrike" kern="1200" cap="none" spc="301"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webp>
</file>

<file path=ppt/media/image22.png>
</file>

<file path=ppt/media/image23.webp>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webp>
</file>

<file path=ppt/media/image33.jpe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2290" name="Rectangle 2"/>
          <p:cNvSpPr>
            <a:spLocks noGrp="1" noChangeArrowheads="1"/>
          </p:cNvSpPr>
          <p:nvPr>
            <p:ph type="hdr" sz="quarter"/>
          </p:nvPr>
        </p:nvSpPr>
        <p:spPr bwMode="auto">
          <a:xfrm>
            <a:off x="0" y="0"/>
            <a:ext cx="4027488" cy="349250"/>
          </a:xfrm>
          <a:prstGeom prst="rect">
            <a:avLst/>
          </a:prstGeom>
          <a:noFill/>
          <a:ln w="9525">
            <a:noFill/>
            <a:miter lim="800000"/>
          </a:ln>
          <a:effectLst/>
        </p:spPr>
        <p:txBody>
          <a:bodyPr vert="horz" wrap="square" lIns="92292" tIns="46146" rIns="92292" bIns="46146" numCol="1" anchor="t" anchorCtr="0" compatLnSpc="1"/>
          <a:lstStyle>
            <a:lvl1pPr defTabSz="922655" eaLnBrk="1" hangingPunct="1">
              <a:defRPr sz="1200">
                <a:latin typeface="Arial" panose="020B0604020202020204" pitchFamily="34" charset="0"/>
              </a:defRPr>
            </a:lvl1pPr>
          </a:lstStyle>
          <a:p>
            <a:pPr marL="0" marR="0" lvl="0" indent="0" algn="l" defTabSz="922655" rtl="0" eaLnBrk="1" fontAlgn="base" latinLnBrk="0" hangingPunct="1">
              <a:lnSpc>
                <a:spcPct val="100000"/>
              </a:lnSpc>
              <a:spcBef>
                <a:spcPct val="0"/>
              </a:spcBef>
              <a:spcAft>
                <a:spcPct val="0"/>
              </a:spcAft>
              <a:buClrTx/>
              <a:buSzTx/>
              <a:buFontTx/>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1" name="Rectangle 3"/>
          <p:cNvSpPr>
            <a:spLocks noGrp="1" noChangeArrowheads="1"/>
          </p:cNvSpPr>
          <p:nvPr>
            <p:ph type="dt" idx="1"/>
          </p:nvPr>
        </p:nvSpPr>
        <p:spPr bwMode="auto">
          <a:xfrm>
            <a:off x="5265738" y="0"/>
            <a:ext cx="4029075" cy="349250"/>
          </a:xfrm>
          <a:prstGeom prst="rect">
            <a:avLst/>
          </a:prstGeom>
          <a:noFill/>
          <a:ln w="9525">
            <a:noFill/>
            <a:miter lim="800000"/>
          </a:ln>
          <a:effectLst/>
        </p:spPr>
        <p:txBody>
          <a:bodyPr vert="horz" wrap="square" lIns="92292" tIns="46146" rIns="92292" bIns="46146" numCol="1" anchor="t" anchorCtr="0" compatLnSpc="1"/>
          <a:lstStyle>
            <a:lvl1pPr algn="r" defTabSz="922655" eaLnBrk="1" hangingPunct="1">
              <a:defRPr sz="1200">
                <a:latin typeface="Arial" panose="020B0604020202020204" pitchFamily="34" charset="0"/>
              </a:defRPr>
            </a:lvl1pPr>
          </a:lstStyle>
          <a:p>
            <a:pPr marL="0" marR="0" lvl="0" indent="0" algn="r" defTabSz="922655" rtl="0" eaLnBrk="1" fontAlgn="base" latinLnBrk="0" hangingPunct="1">
              <a:lnSpc>
                <a:spcPct val="100000"/>
              </a:lnSpc>
              <a:spcBef>
                <a:spcPct val="0"/>
              </a:spcBef>
              <a:spcAft>
                <a:spcPct val="0"/>
              </a:spcAft>
              <a:buClrTx/>
              <a:buSzTx/>
              <a:buFontTx/>
              <a:buNone/>
              <a:defRPr/>
            </a:pPr>
            <a:fld id="{E8555C18-098B-43F1-AC78-45EDEB57A733}" type="datetime1">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7412" name="Rectangle 4"/>
          <p:cNvSpPr>
            <a:spLocks noGrp="1" noRot="1" noChangeAspect="1" noTextEdit="1"/>
          </p:cNvSpPr>
          <p:nvPr>
            <p:ph type="sldImg"/>
          </p:nvPr>
        </p:nvSpPr>
        <p:spPr>
          <a:xfrm>
            <a:off x="2370138" y="527050"/>
            <a:ext cx="4562475" cy="2628900"/>
          </a:xfrm>
          <a:prstGeom prst="rect">
            <a:avLst/>
          </a:prstGeom>
          <a:noFill/>
          <a:ln w="9525" cap="flat" cmpd="sng">
            <a:solidFill>
              <a:srgbClr val="000000"/>
            </a:solidFill>
            <a:prstDash val="solid"/>
            <a:miter/>
            <a:headEnd type="none" w="med" len="med"/>
            <a:tailEnd type="none" w="med" len="med"/>
          </a:ln>
        </p:spPr>
      </p:sp>
      <p:sp>
        <p:nvSpPr>
          <p:cNvPr id="12293" name="Rectangle 5"/>
          <p:cNvSpPr>
            <a:spLocks noGrp="1" noChangeArrowheads="1"/>
          </p:cNvSpPr>
          <p:nvPr>
            <p:ph type="body" sz="quarter" idx="3"/>
          </p:nvPr>
        </p:nvSpPr>
        <p:spPr bwMode="auto">
          <a:xfrm>
            <a:off x="930275" y="3330575"/>
            <a:ext cx="7435850" cy="3152775"/>
          </a:xfrm>
          <a:prstGeom prst="rect">
            <a:avLst/>
          </a:prstGeom>
          <a:noFill/>
          <a:ln w="9525">
            <a:noFill/>
            <a:miter lim="800000"/>
          </a:ln>
          <a:effectLst/>
        </p:spPr>
        <p:txBody>
          <a:bodyPr vert="horz" wrap="square" lIns="92292" tIns="46146" rIns="92292" bIns="46146" numCol="1" anchor="t"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Click to edit Master text styles</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614680" marR="0" lvl="1"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Second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1228725" marR="0" lvl="2"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Third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1843405" marR="0" lvl="3"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Fourth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a:p>
            <a:pPr marL="2457450" marR="0" lvl="4" indent="0" algn="l" defTabSz="914400" rtl="0" eaLnBrk="0" fontAlgn="base" latinLnBrk="0" hangingPunct="0">
              <a:lnSpc>
                <a:spcPct val="100000"/>
              </a:lnSpc>
              <a:spcBef>
                <a:spcPct val="30000"/>
              </a:spcBef>
              <a:spcAft>
                <a:spcPct val="0"/>
              </a:spcAft>
              <a:buClrTx/>
              <a:buSzTx/>
              <a:buFontTx/>
              <a:buNone/>
              <a:defRPr/>
            </a:pPr>
            <a:r>
              <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rPr>
              <a:t>Fifth level</a:t>
            </a:r>
            <a:endParaRPr kumimoji="0" lang="en-US" sz="16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4" name="Rectangle 6"/>
          <p:cNvSpPr>
            <a:spLocks noGrp="1" noChangeArrowheads="1"/>
          </p:cNvSpPr>
          <p:nvPr>
            <p:ph type="ftr" sz="quarter" idx="4"/>
          </p:nvPr>
        </p:nvSpPr>
        <p:spPr bwMode="auto">
          <a:xfrm>
            <a:off x="0" y="6657975"/>
            <a:ext cx="4027488" cy="350838"/>
          </a:xfrm>
          <a:prstGeom prst="rect">
            <a:avLst/>
          </a:prstGeom>
          <a:noFill/>
          <a:ln w="9525">
            <a:noFill/>
            <a:miter lim="800000"/>
          </a:ln>
          <a:effectLst/>
        </p:spPr>
        <p:txBody>
          <a:bodyPr vert="horz" wrap="square" lIns="92292" tIns="46146" rIns="92292" bIns="46146" numCol="1" anchor="b" anchorCtr="0" compatLnSpc="1"/>
          <a:lstStyle>
            <a:lvl1pPr defTabSz="923925" eaLnBrk="1" hangingPunct="1">
              <a:defRPr sz="1200">
                <a:latin typeface="Arial" panose="020B0604020202020204" pitchFamily="34" charset="0"/>
              </a:defRPr>
            </a:lvl1pPr>
          </a:lstStyle>
          <a:p>
            <a:pPr marL="0" marR="0" lvl="0" indent="0" algn="l" defTabSz="923925" rtl="0" eaLnBrk="1" fontAlgn="base" latinLnBrk="0" hangingPunct="1">
              <a:lnSpc>
                <a:spcPct val="100000"/>
              </a:lnSpc>
              <a:spcBef>
                <a:spcPct val="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t>Template-WSU Hrz 201.ppt</a:t>
            </a: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2295" name="Rectangle 7"/>
          <p:cNvSpPr>
            <a:spLocks noGrp="1" noChangeArrowheads="1"/>
          </p:cNvSpPr>
          <p:nvPr>
            <p:ph type="sldNum" sz="quarter" idx="5"/>
          </p:nvPr>
        </p:nvSpPr>
        <p:spPr bwMode="auto">
          <a:xfrm>
            <a:off x="5265738" y="6657975"/>
            <a:ext cx="4029075" cy="350838"/>
          </a:xfrm>
          <a:prstGeom prst="rect">
            <a:avLst/>
          </a:prstGeom>
          <a:noFill/>
          <a:ln w="9525">
            <a:noFill/>
            <a:miter lim="800000"/>
          </a:ln>
          <a:effectLst/>
        </p:spPr>
        <p:txBody>
          <a:bodyPr vert="horz" wrap="square" lIns="92292" tIns="46146" rIns="92292" bIns="46146" numCol="1" anchor="b" anchorCtr="0" compatLnSpc="1"/>
          <a:lstStyle>
            <a:lvl1pPr algn="r" defTabSz="922655" eaLnBrk="1" hangingPunct="1">
              <a:defRPr sz="1200"/>
            </a:lvl1pPr>
          </a:lstStyle>
          <a:p>
            <a:pPr marL="0" marR="0" lvl="0" indent="0" algn="r" defTabSz="922655" rtl="0" eaLnBrk="1" fontAlgn="base" latinLnBrk="0" hangingPunct="1">
              <a:lnSpc>
                <a:spcPct val="100000"/>
              </a:lnSpc>
              <a:spcBef>
                <a:spcPct val="0"/>
              </a:spcBef>
              <a:spcAft>
                <a:spcPct val="0"/>
              </a:spcAft>
              <a:buClrTx/>
              <a:buSzTx/>
              <a:buFontTx/>
              <a:buNone/>
              <a:defRPr/>
            </a:pPr>
            <a:fld id="{32BAE9E6-DFE7-48C6-84B7-49545C10A24D}" type="slidenum">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rPr>
            </a:fld>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hf sldNum="0" hdr="0" ftr="0"/>
  <p:notesStyle>
    <a:lvl1pPr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1pPr>
    <a:lvl2pPr marL="61468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2pPr>
    <a:lvl3pPr marL="1228725"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3pPr>
    <a:lvl4pPr marL="1843405"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4pPr>
    <a:lvl5pPr marL="245745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5pPr>
    <a:lvl6pPr marL="3073400" algn="l" defTabSz="1229360" rtl="0" eaLnBrk="1" latinLnBrk="0" hangingPunct="1">
      <a:defRPr sz="1600" kern="1200">
        <a:solidFill>
          <a:schemeClr val="tx1"/>
        </a:solidFill>
        <a:latin typeface="+mn-lt"/>
        <a:ea typeface="+mn-ea"/>
        <a:cs typeface="+mn-cs"/>
      </a:defRPr>
    </a:lvl6pPr>
    <a:lvl7pPr marL="3688080" algn="l" defTabSz="1229360" rtl="0" eaLnBrk="1" latinLnBrk="0" hangingPunct="1">
      <a:defRPr sz="1600" kern="1200">
        <a:solidFill>
          <a:schemeClr val="tx1"/>
        </a:solidFill>
        <a:latin typeface="+mn-lt"/>
        <a:ea typeface="+mn-ea"/>
        <a:cs typeface="+mn-cs"/>
      </a:defRPr>
    </a:lvl7pPr>
    <a:lvl8pPr marL="4302760" algn="l" defTabSz="1229360" rtl="0" eaLnBrk="1" latinLnBrk="0" hangingPunct="1">
      <a:defRPr sz="1600" kern="1200">
        <a:solidFill>
          <a:schemeClr val="tx1"/>
        </a:solidFill>
        <a:latin typeface="+mn-lt"/>
        <a:ea typeface="+mn-ea"/>
        <a:cs typeface="+mn-cs"/>
      </a:defRPr>
    </a:lvl8pPr>
    <a:lvl9pPr marL="4917440" algn="l" defTabSz="122936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image" Target="../media/image6.png"/><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image" Target="../media/image7.png"/><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image" Target="../media/image8.png"/><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image" Target="../media/image9.png"/><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flipH="1">
            <a:off x="0" y="0"/>
            <a:ext cx="646113" cy="7021513"/>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3079" name="Picture 11"/>
          <p:cNvPicPr>
            <a:picLocks noChangeAspect="1"/>
          </p:cNvPicPr>
          <p:nvPr userDrawn="1"/>
        </p:nvPicPr>
        <p:blipFill>
          <a:blip r:embed="rId2"/>
          <a:srcRect r="36736"/>
          <a:stretch>
            <a:fillRect/>
          </a:stretch>
        </p:blipFill>
        <p:spPr>
          <a:xfrm>
            <a:off x="-9525" y="0"/>
            <a:ext cx="12196763" cy="693738"/>
          </a:xfrm>
          <a:prstGeom prst="rect">
            <a:avLst/>
          </a:prstGeom>
          <a:solidFill>
            <a:srgbClr val="FF0000"/>
          </a:solidFill>
          <a:ln w="9525">
            <a:noFill/>
          </a:ln>
        </p:spPr>
      </p:pic>
      <p:sp>
        <p:nvSpPr>
          <p:cNvPr id="13" name="Rectangle 13"/>
          <p:cNvSpPr/>
          <p:nvPr/>
        </p:nvSpPr>
        <p:spPr bwMode="gray">
          <a:xfrm flipH="1">
            <a:off x="-9525" y="0"/>
            <a:ext cx="644525" cy="693738"/>
          </a:xfrm>
          <a:prstGeom prst="rect">
            <a:avLst/>
          </a:prstGeom>
          <a:gradFill>
            <a:gsLst>
              <a:gs pos="0">
                <a:schemeClr val="tx1">
                  <a:lumMod val="85000"/>
                </a:schemeClr>
              </a:gs>
              <a:gs pos="100000">
                <a:schemeClr val="tx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3081" name="图片 14"/>
          <p:cNvPicPr>
            <a:picLocks noChangeAspect="1"/>
          </p:cNvPicPr>
          <p:nvPr userDrawn="1"/>
        </p:nvPicPr>
        <p:blipFill>
          <a:blip r:embed="rId3"/>
          <a:stretch>
            <a:fillRect/>
          </a:stretch>
        </p:blipFill>
        <p:spPr>
          <a:xfrm>
            <a:off x="28575" y="61913"/>
            <a:ext cx="568325" cy="569912"/>
          </a:xfrm>
          <a:prstGeom prst="rect">
            <a:avLst/>
          </a:prstGeom>
          <a:noFill/>
          <a:ln w="9525">
            <a:noFill/>
          </a:ln>
        </p:spPr>
      </p:pic>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5"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6"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7"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1C31438-4DFE-43A2-9E78-3724DF25393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229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24724" y="2042479"/>
            <a:ext cx="11562514" cy="579812"/>
          </a:xfrm>
        </p:spPr>
        <p:txBody>
          <a:bodyPr/>
          <a:lstStyle/>
          <a:p>
            <a:pPr fontAlgn="base"/>
            <a:r>
              <a:rPr lang="en-US" strike="noStrike" noProof="1" dirty="0"/>
              <a:t>Click to edit Master 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0F4618-6A8D-4B87-BA21-9E1344F61FF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331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625664E-C931-454D-B62B-E550BCDD2E89}"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434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5" y="804272"/>
            <a:ext cx="4009517" cy="1260460"/>
          </a:xfrm>
        </p:spPr>
        <p:txBody>
          <a:bodyPr/>
          <a:lstStyle>
            <a:lvl1pPr algn="l">
              <a:defRPr sz="2700" b="1"/>
            </a:lvl1pPr>
          </a:lstStyle>
          <a:p>
            <a:pPr fontAlgn="base"/>
            <a:r>
              <a:rPr lang="en-US" strike="noStrike" noProof="1"/>
              <a:t>Click to edit Master title style</a:t>
            </a:r>
            <a:endParaRPr lang="en-US" strike="noStrike" noProof="1"/>
          </a:p>
        </p:txBody>
      </p:sp>
      <p:sp>
        <p:nvSpPr>
          <p:cNvPr id="3" name="Content Placeholder 2"/>
          <p:cNvSpPr>
            <a:spLocks noGrp="1"/>
          </p:cNvSpPr>
          <p:nvPr>
            <p:ph idx="1"/>
          </p:nvPr>
        </p:nvSpPr>
        <p:spPr>
          <a:xfrm>
            <a:off x="4764873" y="1402991"/>
            <a:ext cx="6813006" cy="2483104"/>
          </a:xfrm>
        </p:spPr>
        <p:txBody>
          <a:bodyPr/>
          <a:lstStyle>
            <a:lvl1pPr marL="222250" indent="-222250">
              <a:buSzPct val="125000"/>
              <a:buFont typeface="Arial" panose="020B0604020202020204" pitchFamily="34" charset="0"/>
              <a:buChar char="•"/>
              <a:defRPr lang="en-US" sz="3200" b="0" dirty="0" smtClean="0">
                <a:solidFill>
                  <a:schemeClr val="bg2"/>
                </a:solidFill>
                <a:latin typeface="Lucida Sans" pitchFamily="34" charset="0"/>
                <a:ea typeface="+mn-ea"/>
                <a:cs typeface="+mn-cs"/>
              </a:defRPr>
            </a:lvl1pPr>
            <a:lvl2pPr marL="614680" indent="-222250" defTabSz="1229360">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2pPr>
            <a:lvl3pPr>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3pPr>
            <a:lvl4pPr marL="1310640" indent="-243205">
              <a:buSzPct val="125000"/>
              <a:buFont typeface="Arial" panose="020B0604020202020204" pitchFamily="34" charset="0"/>
              <a:buChar char="•"/>
              <a:defRPr lang="en-US" sz="2700" dirty="0" smtClean="0">
                <a:solidFill>
                  <a:schemeClr val="bg2"/>
                </a:solidFill>
                <a:latin typeface="Lucida Sans" pitchFamily="34" charset="0"/>
                <a:ea typeface="+mn-ea"/>
                <a:cs typeface="+mn-cs"/>
              </a:defRPr>
            </a:lvl4pPr>
            <a:lvl5pPr>
              <a:buSzPct val="125000"/>
              <a:buFont typeface="Arial" panose="020B0604020202020204" pitchFamily="34" charset="0"/>
              <a:buChar char="•"/>
              <a:defRPr lang="en-US" sz="2700" dirty="0">
                <a:solidFill>
                  <a:schemeClr val="bg2"/>
                </a:solidFill>
                <a:latin typeface="Lucida Sans" pitchFamily="34" charset="0"/>
                <a:ea typeface="+mn-ea"/>
                <a:cs typeface="+mn-cs"/>
              </a:defRPr>
            </a:lvl5pPr>
            <a:lvl6pPr>
              <a:defRPr sz="2700"/>
            </a:lvl6pPr>
            <a:lvl7pPr>
              <a:defRPr sz="2700"/>
            </a:lvl7pPr>
            <a:lvl8pPr>
              <a:defRPr sz="2700"/>
            </a:lvl8pPr>
            <a:lvl9pPr>
              <a:defRPr sz="27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Text Placeholder 3"/>
          <p:cNvSpPr>
            <a:spLocks noGrp="1"/>
          </p:cNvSpPr>
          <p:nvPr>
            <p:ph type="body" sz="half" idx="2"/>
          </p:nvPr>
        </p:nvSpPr>
        <p:spPr>
          <a:xfrm>
            <a:off x="609365" y="2592747"/>
            <a:ext cx="4009517"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a:t>Click to edit Master text styles</a:t>
            </a:r>
            <a:endParaRPr lang="en-US" strike="noStrike" noProof="1"/>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201577E-4725-42A5-AEB8-A6992A795B0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536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2388784" y="5426260"/>
            <a:ext cx="7312343" cy="504184"/>
          </a:xfrm>
        </p:spPr>
        <p:txBody>
          <a:bodyPr/>
          <a:lstStyle>
            <a:lvl1pPr algn="l">
              <a:defRPr sz="2700" b="1"/>
            </a:lvl1pPr>
          </a:lstStyle>
          <a:p>
            <a:pPr fontAlgn="base"/>
            <a:r>
              <a:rPr lang="en-US" strike="noStrike" noProof="1" dirty="0"/>
              <a:t>Click to edit Master title style</a:t>
            </a:r>
            <a:endParaRPr lang="en-US" strike="noStrike" noProof="1" dirty="0"/>
          </a:p>
        </p:txBody>
      </p:sp>
      <p:sp>
        <p:nvSpPr>
          <p:cNvPr id="3" name="Picture Placeholder 2"/>
          <p:cNvSpPr>
            <a:spLocks noGrp="1"/>
          </p:cNvSpPr>
          <p:nvPr>
            <p:ph type="pic" idx="1"/>
          </p:nvPr>
        </p:nvSpPr>
        <p:spPr>
          <a:xfrm>
            <a:off x="2388784" y="1221672"/>
            <a:ext cx="7312343" cy="798290"/>
          </a:xfrm>
        </p:spPr>
        <p:txBody>
          <a:bodyPr vert="horz" wrap="square" lIns="122932" tIns="61466" rIns="122932" bIns="61466" numCol="1" anchor="t" anchorCtr="1" compatLnSpc="1">
            <a:spAutoFit/>
          </a:bodyPr>
          <a:lstStyle>
            <a:lvl1pPr marL="0" indent="0">
              <a:buNone/>
              <a:defRPr sz="4300"/>
            </a:lvl1pPr>
            <a:lvl2pPr marL="614680" indent="0">
              <a:buNone/>
              <a:defRPr sz="3800"/>
            </a:lvl2pPr>
            <a:lvl3pPr marL="1229360" indent="0">
              <a:buNone/>
              <a:defRPr sz="3200"/>
            </a:lvl3pPr>
            <a:lvl4pPr marL="1844040" indent="0">
              <a:buNone/>
              <a:defRPr sz="2700"/>
            </a:lvl4pPr>
            <a:lvl5pPr marL="2458720" indent="0">
              <a:buNone/>
              <a:defRPr sz="2700"/>
            </a:lvl5pPr>
            <a:lvl6pPr marL="3073400" indent="0">
              <a:buNone/>
              <a:defRPr sz="2700"/>
            </a:lvl6pPr>
            <a:lvl7pPr marL="3688080" indent="0">
              <a:buNone/>
              <a:defRPr sz="2700"/>
            </a:lvl7pPr>
            <a:lvl8pPr marL="4302760" indent="0">
              <a:buNone/>
              <a:defRPr sz="2700"/>
            </a:lvl8pPr>
            <a:lvl9pPr marL="4917440" indent="0">
              <a:buNone/>
              <a:defRPr sz="2700"/>
            </a:lvl9pPr>
          </a:lstStyle>
          <a:p>
            <a:pPr marL="0" marR="0" lvl="0" indent="0" algn="l" defTabSz="914400" rtl="0" eaLnBrk="0" fontAlgn="base" latinLnBrk="0" hangingPunct="0">
              <a:lnSpc>
                <a:spcPct val="100000"/>
              </a:lnSpc>
              <a:spcBef>
                <a:spcPct val="25000"/>
              </a:spcBef>
              <a:spcAft>
                <a:spcPct val="0"/>
              </a:spcAft>
              <a:buClr>
                <a:srgbClr val="C60C30"/>
              </a:buClr>
              <a:buSzPct val="100000"/>
              <a:buFont typeface="Arial" panose="020B0604020202020204" pitchFamily="34" charset="0"/>
              <a:buNone/>
              <a:defRPr/>
            </a:pPr>
            <a:endParaRPr kumimoji="0" lang="en-US" sz="4300" b="0" i="0" u="none" strike="noStrike" kern="0" cap="none" spc="0" normalizeH="0" baseline="0" noProof="0">
              <a:ln>
                <a:noFill/>
              </a:ln>
              <a:solidFill>
                <a:schemeClr val="bg2"/>
              </a:solidFill>
              <a:effectLst/>
              <a:uLnTx/>
              <a:uFillTx/>
              <a:latin typeface="Lucida Sans" pitchFamily="34" charset="0"/>
              <a:ea typeface="+mn-ea"/>
              <a:cs typeface="+mn-cs"/>
            </a:endParaRPr>
          </a:p>
        </p:txBody>
      </p:sp>
      <p:sp>
        <p:nvSpPr>
          <p:cNvPr id="4" name="Text Placeholder 3"/>
          <p:cNvSpPr>
            <a:spLocks noGrp="1"/>
          </p:cNvSpPr>
          <p:nvPr>
            <p:ph type="body" sz="half" idx="2"/>
          </p:nvPr>
        </p:nvSpPr>
        <p:spPr>
          <a:xfrm>
            <a:off x="2388784" y="6006682"/>
            <a:ext cx="7312343"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dirty="0"/>
              <a:t>Click to edit Master text styles</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4C1F32-AE4F-4177-AF49-BDA05C8112D2}"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81225"/>
            <a:ext cx="10358438" cy="1504950"/>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828800" y="3978275"/>
            <a:ext cx="8529638" cy="1795463"/>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fontAlgn="base"/>
            <a:r>
              <a:rPr lang="zh-CN" altLang="en-US" strike="noStrike" noProof="1"/>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025" y="4511675"/>
            <a:ext cx="10360025" cy="1395413"/>
          </a:xfrm>
          <a:prstGeom prst="rect">
            <a:avLst/>
          </a:prstGeom>
        </p:spPr>
        <p:txBody>
          <a:bodyPr anchor="t"/>
          <a:lstStyle>
            <a:lvl1pPr algn="l">
              <a:defRPr sz="4000" b="1" cap="all"/>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962025" y="2976563"/>
            <a:ext cx="10360025" cy="1535112"/>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fontAlgn="base"/>
            <a:r>
              <a:rPr lang="zh-CN" altLang="en-US"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609600" y="1638300"/>
            <a:ext cx="5407025" cy="46339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内容占位符 3"/>
          <p:cNvSpPr>
            <a:spLocks noGrp="1"/>
          </p:cNvSpPr>
          <p:nvPr>
            <p:ph sz="half" idx="2"/>
          </p:nvPr>
        </p:nvSpPr>
        <p:spPr>
          <a:xfrm>
            <a:off x="6169025" y="1638300"/>
            <a:ext cx="5408613" cy="46339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lvl1pPr>
              <a:defRPr/>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609600" y="1571625"/>
            <a:ext cx="5384800" cy="6556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609600" y="2227263"/>
            <a:ext cx="5384800" cy="40449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文本占位符 4"/>
          <p:cNvSpPr>
            <a:spLocks noGrp="1"/>
          </p:cNvSpPr>
          <p:nvPr>
            <p:ph type="body" sz="quarter" idx="3"/>
          </p:nvPr>
        </p:nvSpPr>
        <p:spPr>
          <a:xfrm>
            <a:off x="6191250" y="1571625"/>
            <a:ext cx="5386388" cy="6556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6191250" y="2227263"/>
            <a:ext cx="5386388" cy="40449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771356" y="-5772944"/>
            <a:ext cx="64452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53990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D388FB5-9160-4F34-A476-BD340846AC9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9400"/>
            <a:ext cx="4010025" cy="1190625"/>
          </a:xfrm>
          <a:prstGeom prst="rect">
            <a:avLst/>
          </a:prstGeom>
        </p:spPr>
        <p:txBody>
          <a:bodyPr anchor="b"/>
          <a:lstStyle>
            <a:lvl1pPr algn="l">
              <a:defRPr sz="2000" b="1"/>
            </a:lvl1p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4764088" y="279400"/>
            <a:ext cx="6813550" cy="59928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文本占位符 3"/>
          <p:cNvSpPr>
            <a:spLocks noGrp="1"/>
          </p:cNvSpPr>
          <p:nvPr>
            <p:ph type="body" sz="half" idx="2"/>
          </p:nvPr>
        </p:nvSpPr>
        <p:spPr>
          <a:xfrm>
            <a:off x="609600" y="1470025"/>
            <a:ext cx="4010025" cy="48021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914900"/>
            <a:ext cx="7312025" cy="581025"/>
          </a:xfrm>
          <a:prstGeom prst="rect">
            <a:avLst/>
          </a:prstGeom>
        </p:spPr>
        <p:txBody>
          <a:bodyPr anchor="b"/>
          <a:lstStyle>
            <a:lvl1pPr algn="l">
              <a:defRPr sz="2000" b="1"/>
            </a:lvl1pPr>
          </a:lstStyle>
          <a:p>
            <a:pPr fontAlgn="base"/>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2389188" y="627063"/>
            <a:ext cx="7312025" cy="4213225"/>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2389188" y="5495925"/>
            <a:ext cx="7312025" cy="8239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80988"/>
            <a:ext cx="10968038" cy="116998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6025" y="280988"/>
            <a:ext cx="2741613" cy="5991225"/>
          </a:xfrm>
          <a:prstGeom prst="rect">
            <a:avLst/>
          </a:prstGeom>
        </p:spPr>
        <p:txBody>
          <a:bodyPr vert="eaVert"/>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609600" y="280988"/>
            <a:ext cx="8074025" cy="5991225"/>
          </a:xfrm>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flipH="1">
            <a:off x="0" y="0"/>
            <a:ext cx="646113" cy="7021513"/>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3079" name="Picture 11"/>
          <p:cNvPicPr>
            <a:picLocks noChangeAspect="1"/>
          </p:cNvPicPr>
          <p:nvPr userDrawn="1"/>
        </p:nvPicPr>
        <p:blipFill>
          <a:blip r:embed="rId2"/>
          <a:srcRect r="36736"/>
          <a:stretch>
            <a:fillRect/>
          </a:stretch>
        </p:blipFill>
        <p:spPr>
          <a:xfrm>
            <a:off x="-9525" y="0"/>
            <a:ext cx="12196763" cy="693738"/>
          </a:xfrm>
          <a:prstGeom prst="rect">
            <a:avLst/>
          </a:prstGeom>
          <a:solidFill>
            <a:srgbClr val="FF0000"/>
          </a:solidFill>
          <a:ln w="9525">
            <a:noFill/>
          </a:ln>
        </p:spPr>
      </p:pic>
      <p:sp>
        <p:nvSpPr>
          <p:cNvPr id="13" name="Rectangle 13"/>
          <p:cNvSpPr/>
          <p:nvPr/>
        </p:nvSpPr>
        <p:spPr bwMode="gray">
          <a:xfrm flipH="1">
            <a:off x="-9525" y="0"/>
            <a:ext cx="644525" cy="693738"/>
          </a:xfrm>
          <a:prstGeom prst="rect">
            <a:avLst/>
          </a:prstGeom>
          <a:gradFill>
            <a:gsLst>
              <a:gs pos="0">
                <a:schemeClr val="tx1">
                  <a:lumMod val="85000"/>
                </a:schemeClr>
              </a:gs>
              <a:gs pos="100000">
                <a:schemeClr val="tx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3081" name="图片 14"/>
          <p:cNvPicPr>
            <a:picLocks noChangeAspect="1"/>
          </p:cNvPicPr>
          <p:nvPr userDrawn="1"/>
        </p:nvPicPr>
        <p:blipFill>
          <a:blip r:embed="rId3"/>
          <a:stretch>
            <a:fillRect/>
          </a:stretch>
        </p:blipFill>
        <p:spPr>
          <a:xfrm>
            <a:off x="28575" y="61913"/>
            <a:ext cx="568325" cy="569912"/>
          </a:xfrm>
          <a:prstGeom prst="rect">
            <a:avLst/>
          </a:prstGeom>
          <a:noFill/>
          <a:ln w="9525">
            <a:noFill/>
          </a:ln>
        </p:spPr>
      </p:pic>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5"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6"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7"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1C31438-4DFE-43A2-9E78-3724DF25393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1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771356" y="-5772944"/>
            <a:ext cx="64452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53990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D388FB5-9160-4F34-A476-BD340846AC9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07781" y="-5107781"/>
            <a:ext cx="19716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4070350"/>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8"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14"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2B26C6D9-AAF1-4BF0-937E-892E43D18C84}"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4691063" y="-3157537"/>
            <a:ext cx="2805113"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17033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6152"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2" name="日期占位符 1"/>
          <p:cNvSpPr>
            <a:spLocks noGrp="1"/>
          </p:cNvSpPr>
          <p:nvPr>
            <p:ph type="dt" sz="half" idx="10"/>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07781" y="-5107781"/>
            <a:ext cx="19716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4070350"/>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5128"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14"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2B26C6D9-AAF1-4BF0-937E-892E43D18C84}"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2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45088" y="-20637"/>
            <a:ext cx="1897063" cy="12187238"/>
          </a:xfrm>
          <a:prstGeom prst="rect">
            <a:avLst/>
          </a:prstGeom>
          <a:gradFill flip="none" rotWithShape="1">
            <a:gsLst>
              <a:gs pos="0">
                <a:srgbClr val="C00000"/>
              </a:gs>
              <a:gs pos="100000">
                <a:srgbClr val="9E0A26"/>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5991225" y="-1066800"/>
            <a:ext cx="204788" cy="1218723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CF970104-7198-4BD1-AC36-68873D2D364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819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55448" y="1404676"/>
            <a:ext cx="11531790" cy="579812"/>
          </a:xfrm>
        </p:spPr>
        <p:txBody>
          <a:bodyPr/>
          <a:lstStyle>
            <a:lvl1pPr>
              <a:defRPr sz="3200">
                <a:latin typeface="Lucida Sans" pitchFamily="34" charset="0"/>
              </a:defRPr>
            </a:lvl1p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idx="1"/>
          </p:nvPr>
        </p:nvSpPr>
        <p:spPr>
          <a:xfrm>
            <a:off x="1241767" y="2341682"/>
            <a:ext cx="10359152" cy="2155714"/>
          </a:xfrm>
        </p:spPr>
        <p:txBody>
          <a:bodyPr lIns="614660" rIns="614660"/>
          <a:lstStyle>
            <a:lvl1pPr marL="462915" indent="-241300">
              <a:spcBef>
                <a:spcPts val="1615"/>
              </a:spcBef>
              <a:buSzPct val="100000"/>
              <a:buFont typeface="Arial" panose="020B0604020202020204" pitchFamily="34" charset="0"/>
              <a:buChar char="•"/>
              <a:defRPr sz="2700" b="0"/>
            </a:lvl1pPr>
            <a:lvl2pPr marL="685165" indent="-222250">
              <a:spcBef>
                <a:spcPts val="540"/>
              </a:spcBef>
              <a:buSzPct val="75000"/>
              <a:buFont typeface="Lucida Sans" pitchFamily="34" charset="0"/>
              <a:buChar char="–"/>
              <a:defRPr sz="2700"/>
            </a:lvl2pPr>
            <a:lvl3pPr marL="1069340" indent="-295275">
              <a:spcBef>
                <a:spcPts val="540"/>
              </a:spcBef>
              <a:buSzPct val="100000"/>
              <a:buFont typeface="Arial" panose="020B0604020202020204" pitchFamily="34" charset="0"/>
              <a:buChar char="•"/>
              <a:defRPr sz="2200"/>
            </a:lvl3pPr>
            <a:lvl4pPr marL="1229360" indent="-222250">
              <a:spcBef>
                <a:spcPts val="540"/>
              </a:spcBef>
              <a:buSzPct val="100000"/>
              <a:buFont typeface="Lucida Sans" pitchFamily="34" charset="0"/>
              <a:buChar char="–"/>
              <a:defRPr sz="2200"/>
            </a:lvl4pPr>
            <a:lvl5pPr marL="1450975" indent="-222250">
              <a:spcBef>
                <a:spcPts val="540"/>
              </a:spcBef>
              <a:buSzPct val="100000"/>
              <a:buFont typeface="Arial" panose="020B0604020202020204" pitchFamily="34" charset="0"/>
              <a:buChar char="•"/>
              <a:defRPr sz="2200"/>
            </a:lvl5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81250" y="7516813"/>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ADA95E-ED9E-482F-ABFD-6CE64A2D4A2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922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7" name="Rectangle 4"/>
          <p:cNvSpPr>
            <a:spLocks noGrp="1" noChangeArrowheads="1"/>
          </p:cNvSpPr>
          <p:nvPr>
            <p:ph type="ctrTitle"/>
          </p:nvPr>
        </p:nvSpPr>
        <p:spPr>
          <a:xfrm>
            <a:off x="655448" y="864757"/>
            <a:ext cx="11531790" cy="630230"/>
          </a:xfrm>
        </p:spPr>
        <p:txBody>
          <a:bodyPr/>
          <a:lstStyle>
            <a:lvl1pPr algn="ctr">
              <a:lnSpc>
                <a:spcPct val="100000"/>
              </a:lnSpc>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8" name="Rectangle 5"/>
          <p:cNvSpPr>
            <a:spLocks noGrp="1" noChangeArrowheads="1"/>
          </p:cNvSpPr>
          <p:nvPr>
            <p:ph type="subTitle" idx="1"/>
          </p:nvPr>
        </p:nvSpPr>
        <p:spPr>
          <a:xfrm>
            <a:off x="655448" y="1532366"/>
            <a:ext cx="11531790" cy="588214"/>
          </a:xfrm>
        </p:spPr>
        <p:txBody>
          <a:bodyPr rIns="0"/>
          <a:lstStyle>
            <a:lvl1pPr marL="0" indent="0" algn="ctr">
              <a:buFontTx/>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E4A2AC8-C6EE-4E10-A998-D1513153777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024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45208" y="1476597"/>
            <a:ext cx="11542033" cy="579812"/>
          </a:xfrm>
        </p:spPr>
        <p:txBody>
          <a:body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sz="half" idx="1"/>
          </p:nvPr>
        </p:nvSpPr>
        <p:spPr>
          <a:xfrm>
            <a:off x="967057" y="2330051"/>
            <a:ext cx="5334344"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Content Placeholder 3"/>
          <p:cNvSpPr>
            <a:spLocks noGrp="1"/>
          </p:cNvSpPr>
          <p:nvPr>
            <p:ph sz="half" idx="2"/>
          </p:nvPr>
        </p:nvSpPr>
        <p:spPr>
          <a:xfrm>
            <a:off x="6504518" y="2330051"/>
            <a:ext cx="5291197"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967A510D-99EA-450F-A733-49970FAE03E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127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2" y="1245917"/>
            <a:ext cx="11577876" cy="579812"/>
          </a:xfrm>
        </p:spPr>
        <p:txBody>
          <a:bodyPr/>
          <a:lstStyle>
            <a:lvl1pPr>
              <a:defRPr/>
            </a:lvl1pPr>
          </a:lstStyle>
          <a:p>
            <a:pPr fontAlgn="base"/>
            <a:r>
              <a:rPr lang="en-US" strike="noStrike" noProof="1" dirty="0"/>
              <a:t>Click to edit Master title style</a:t>
            </a:r>
            <a:endParaRPr lang="en-US" strike="noStrike" noProof="1" dirty="0"/>
          </a:p>
        </p:txBody>
      </p:sp>
      <p:sp>
        <p:nvSpPr>
          <p:cNvPr id="3" name="Text Placeholder 2"/>
          <p:cNvSpPr>
            <a:spLocks noGrp="1"/>
          </p:cNvSpPr>
          <p:nvPr>
            <p:ph type="body" idx="1"/>
          </p:nvPr>
        </p:nvSpPr>
        <p:spPr>
          <a:xfrm>
            <a:off x="916605" y="2092378"/>
            <a:ext cx="5384813"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4" name="Content Placeholder 3"/>
          <p:cNvSpPr>
            <a:spLocks noGrp="1"/>
          </p:cNvSpPr>
          <p:nvPr>
            <p:ph sz="half" idx="2"/>
          </p:nvPr>
        </p:nvSpPr>
        <p:spPr>
          <a:xfrm>
            <a:off x="916603" y="2683987"/>
            <a:ext cx="5384813"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5" name="Text Placeholder 4"/>
          <p:cNvSpPr>
            <a:spLocks noGrp="1"/>
          </p:cNvSpPr>
          <p:nvPr>
            <p:ph type="body" sz="quarter" idx="3"/>
          </p:nvPr>
        </p:nvSpPr>
        <p:spPr>
          <a:xfrm>
            <a:off x="6498192" y="2092378"/>
            <a:ext cx="5386928"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6" name="Content Placeholder 5"/>
          <p:cNvSpPr>
            <a:spLocks noGrp="1"/>
          </p:cNvSpPr>
          <p:nvPr>
            <p:ph sz="quarter" idx="4"/>
          </p:nvPr>
        </p:nvSpPr>
        <p:spPr>
          <a:xfrm>
            <a:off x="6498191" y="2683987"/>
            <a:ext cx="5386928"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1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1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1436D3D-CAEA-4384-88C1-9AC1E84A4E98}"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2294"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24724" y="2042479"/>
            <a:ext cx="11562514" cy="579812"/>
          </a:xfrm>
        </p:spPr>
        <p:txBody>
          <a:bodyPr/>
          <a:lstStyle/>
          <a:p>
            <a:pPr fontAlgn="base"/>
            <a:r>
              <a:rPr lang="en-US" strike="noStrike" noProof="1" dirty="0"/>
              <a:t>Click to edit Master 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0F4618-6A8D-4B87-BA21-9E1344F61FF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331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625664E-C931-454D-B62B-E550BCDD2E89}"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434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5" y="804272"/>
            <a:ext cx="4009517" cy="1260460"/>
          </a:xfrm>
        </p:spPr>
        <p:txBody>
          <a:bodyPr/>
          <a:lstStyle>
            <a:lvl1pPr algn="l">
              <a:defRPr sz="2700" b="1"/>
            </a:lvl1pPr>
          </a:lstStyle>
          <a:p>
            <a:pPr fontAlgn="base"/>
            <a:r>
              <a:rPr lang="en-US" strike="noStrike" noProof="1"/>
              <a:t>Click to edit Master title style</a:t>
            </a:r>
            <a:endParaRPr lang="en-US" strike="noStrike" noProof="1"/>
          </a:p>
        </p:txBody>
      </p:sp>
      <p:sp>
        <p:nvSpPr>
          <p:cNvPr id="3" name="Content Placeholder 2"/>
          <p:cNvSpPr>
            <a:spLocks noGrp="1"/>
          </p:cNvSpPr>
          <p:nvPr>
            <p:ph idx="1"/>
          </p:nvPr>
        </p:nvSpPr>
        <p:spPr>
          <a:xfrm>
            <a:off x="4764873" y="1402991"/>
            <a:ext cx="6813006" cy="2483104"/>
          </a:xfrm>
        </p:spPr>
        <p:txBody>
          <a:bodyPr/>
          <a:lstStyle>
            <a:lvl1pPr marL="222250" indent="-222250">
              <a:buSzPct val="125000"/>
              <a:buFont typeface="Arial" panose="020B0604020202020204" pitchFamily="34" charset="0"/>
              <a:buChar char="•"/>
              <a:defRPr lang="en-US" sz="3200" b="0" dirty="0" smtClean="0">
                <a:solidFill>
                  <a:schemeClr val="bg2"/>
                </a:solidFill>
                <a:latin typeface="Lucida Sans" pitchFamily="34" charset="0"/>
                <a:ea typeface="+mn-ea"/>
                <a:cs typeface="+mn-cs"/>
              </a:defRPr>
            </a:lvl1pPr>
            <a:lvl2pPr marL="614680" indent="-222250" defTabSz="1229360">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2pPr>
            <a:lvl3pPr>
              <a:buSzPct val="125000"/>
              <a:buFont typeface="Arial" panose="020B0604020202020204" pitchFamily="34" charset="0"/>
              <a:buChar char="•"/>
              <a:defRPr lang="en-US" sz="3000" dirty="0" smtClean="0">
                <a:solidFill>
                  <a:schemeClr val="bg2"/>
                </a:solidFill>
                <a:latin typeface="Lucida Sans" pitchFamily="34" charset="0"/>
                <a:ea typeface="+mn-ea"/>
                <a:cs typeface="+mn-cs"/>
              </a:defRPr>
            </a:lvl3pPr>
            <a:lvl4pPr marL="1310640" indent="-243205">
              <a:buSzPct val="125000"/>
              <a:buFont typeface="Arial" panose="020B0604020202020204" pitchFamily="34" charset="0"/>
              <a:buChar char="•"/>
              <a:defRPr lang="en-US" sz="2700" dirty="0" smtClean="0">
                <a:solidFill>
                  <a:schemeClr val="bg2"/>
                </a:solidFill>
                <a:latin typeface="Lucida Sans" pitchFamily="34" charset="0"/>
                <a:ea typeface="+mn-ea"/>
                <a:cs typeface="+mn-cs"/>
              </a:defRPr>
            </a:lvl4pPr>
            <a:lvl5pPr>
              <a:buSzPct val="125000"/>
              <a:buFont typeface="Arial" panose="020B0604020202020204" pitchFamily="34" charset="0"/>
              <a:buChar char="•"/>
              <a:defRPr lang="en-US" sz="2700" dirty="0">
                <a:solidFill>
                  <a:schemeClr val="bg2"/>
                </a:solidFill>
                <a:latin typeface="Lucida Sans" pitchFamily="34" charset="0"/>
                <a:ea typeface="+mn-ea"/>
                <a:cs typeface="+mn-cs"/>
              </a:defRPr>
            </a:lvl5pPr>
            <a:lvl6pPr>
              <a:defRPr sz="2700"/>
            </a:lvl6pPr>
            <a:lvl7pPr>
              <a:defRPr sz="2700"/>
            </a:lvl7pPr>
            <a:lvl8pPr>
              <a:defRPr sz="2700"/>
            </a:lvl8pPr>
            <a:lvl9pPr>
              <a:defRPr sz="27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Text Placeholder 3"/>
          <p:cNvSpPr>
            <a:spLocks noGrp="1"/>
          </p:cNvSpPr>
          <p:nvPr>
            <p:ph type="body" sz="half" idx="2"/>
          </p:nvPr>
        </p:nvSpPr>
        <p:spPr>
          <a:xfrm>
            <a:off x="609365" y="2592747"/>
            <a:ext cx="4009517"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a:t>Click to edit Master text styles</a:t>
            </a:r>
            <a:endParaRPr lang="en-US" strike="noStrike" noProof="1"/>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201577E-4725-42A5-AEB8-A6992A795B0C}"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536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2388784" y="5426260"/>
            <a:ext cx="7312343" cy="504184"/>
          </a:xfrm>
        </p:spPr>
        <p:txBody>
          <a:bodyPr/>
          <a:lstStyle>
            <a:lvl1pPr algn="l">
              <a:defRPr sz="2700" b="1"/>
            </a:lvl1pPr>
          </a:lstStyle>
          <a:p>
            <a:pPr fontAlgn="base"/>
            <a:r>
              <a:rPr lang="en-US" strike="noStrike" noProof="1" dirty="0"/>
              <a:t>Click to edit Master title style</a:t>
            </a:r>
            <a:endParaRPr lang="en-US" strike="noStrike" noProof="1" dirty="0"/>
          </a:p>
        </p:txBody>
      </p:sp>
      <p:sp>
        <p:nvSpPr>
          <p:cNvPr id="3" name="Picture Placeholder 2"/>
          <p:cNvSpPr>
            <a:spLocks noGrp="1"/>
          </p:cNvSpPr>
          <p:nvPr>
            <p:ph type="pic" idx="1"/>
          </p:nvPr>
        </p:nvSpPr>
        <p:spPr>
          <a:xfrm>
            <a:off x="2388784" y="1221672"/>
            <a:ext cx="7312343" cy="798290"/>
          </a:xfrm>
        </p:spPr>
        <p:txBody>
          <a:bodyPr vert="horz" wrap="square" lIns="122932" tIns="61466" rIns="122932" bIns="61466" numCol="1" anchor="t" anchorCtr="1" compatLnSpc="1">
            <a:spAutoFit/>
          </a:bodyPr>
          <a:lstStyle>
            <a:lvl1pPr marL="0" indent="0">
              <a:buNone/>
              <a:defRPr sz="4300"/>
            </a:lvl1pPr>
            <a:lvl2pPr marL="614680" indent="0">
              <a:buNone/>
              <a:defRPr sz="3800"/>
            </a:lvl2pPr>
            <a:lvl3pPr marL="1229360" indent="0">
              <a:buNone/>
              <a:defRPr sz="3200"/>
            </a:lvl3pPr>
            <a:lvl4pPr marL="1844040" indent="0">
              <a:buNone/>
              <a:defRPr sz="2700"/>
            </a:lvl4pPr>
            <a:lvl5pPr marL="2458720" indent="0">
              <a:buNone/>
              <a:defRPr sz="2700"/>
            </a:lvl5pPr>
            <a:lvl6pPr marL="3073400" indent="0">
              <a:buNone/>
              <a:defRPr sz="2700"/>
            </a:lvl6pPr>
            <a:lvl7pPr marL="3688080" indent="0">
              <a:buNone/>
              <a:defRPr sz="2700"/>
            </a:lvl7pPr>
            <a:lvl8pPr marL="4302760" indent="0">
              <a:buNone/>
              <a:defRPr sz="2700"/>
            </a:lvl8pPr>
            <a:lvl9pPr marL="4917440" indent="0">
              <a:buNone/>
              <a:defRPr sz="2700"/>
            </a:lvl9pPr>
          </a:lstStyle>
          <a:p>
            <a:pPr marL="0" marR="0" lvl="0" indent="0" algn="l" defTabSz="914400" rtl="0" eaLnBrk="0" fontAlgn="base" latinLnBrk="0" hangingPunct="0">
              <a:lnSpc>
                <a:spcPct val="100000"/>
              </a:lnSpc>
              <a:spcBef>
                <a:spcPct val="25000"/>
              </a:spcBef>
              <a:spcAft>
                <a:spcPct val="0"/>
              </a:spcAft>
              <a:buClr>
                <a:srgbClr val="C60C30"/>
              </a:buClr>
              <a:buSzPct val="100000"/>
              <a:buFont typeface="Arial" panose="020B0604020202020204" pitchFamily="34" charset="0"/>
              <a:buNone/>
              <a:defRPr/>
            </a:pPr>
            <a:endParaRPr kumimoji="0" lang="en-US" sz="4300" b="0" i="0" u="none" strike="noStrike" kern="0" cap="none" spc="0" normalizeH="0" baseline="0" noProof="0">
              <a:ln>
                <a:noFill/>
              </a:ln>
              <a:solidFill>
                <a:schemeClr val="bg2"/>
              </a:solidFill>
              <a:effectLst/>
              <a:uLnTx/>
              <a:uFillTx/>
              <a:latin typeface="Lucida Sans" pitchFamily="34" charset="0"/>
              <a:ea typeface="+mn-ea"/>
              <a:cs typeface="+mn-cs"/>
            </a:endParaRPr>
          </a:p>
        </p:txBody>
      </p:sp>
      <p:sp>
        <p:nvSpPr>
          <p:cNvPr id="4" name="Text Placeholder 3"/>
          <p:cNvSpPr>
            <a:spLocks noGrp="1"/>
          </p:cNvSpPr>
          <p:nvPr>
            <p:ph type="body" sz="half" idx="2"/>
          </p:nvPr>
        </p:nvSpPr>
        <p:spPr>
          <a:xfrm>
            <a:off x="2388784" y="6006682"/>
            <a:ext cx="7312343" cy="420154"/>
          </a:xfrm>
        </p:spPr>
        <p:txBody>
          <a:bodyPr/>
          <a:lstStyle>
            <a:lvl1pPr marL="0" indent="0">
              <a:buNone/>
              <a:defRPr sz="1900"/>
            </a:lvl1pPr>
            <a:lvl2pPr marL="614680" indent="0">
              <a:buNone/>
              <a:defRPr sz="1600"/>
            </a:lvl2pPr>
            <a:lvl3pPr marL="1229360" indent="0">
              <a:buNone/>
              <a:defRPr sz="1300"/>
            </a:lvl3pPr>
            <a:lvl4pPr marL="1844040" indent="0">
              <a:buNone/>
              <a:defRPr sz="1200"/>
            </a:lvl4pPr>
            <a:lvl5pPr marL="2458720" indent="0">
              <a:buNone/>
              <a:defRPr sz="1200"/>
            </a:lvl5pPr>
            <a:lvl6pPr marL="3073400" indent="0">
              <a:buNone/>
              <a:defRPr sz="1200"/>
            </a:lvl6pPr>
            <a:lvl7pPr marL="3688080" indent="0">
              <a:buNone/>
              <a:defRPr sz="1200"/>
            </a:lvl7pPr>
            <a:lvl8pPr marL="4302760" indent="0">
              <a:buNone/>
              <a:defRPr sz="1200"/>
            </a:lvl8pPr>
            <a:lvl9pPr marL="4917440" indent="0">
              <a:buNone/>
              <a:defRPr sz="1200"/>
            </a:lvl9pPr>
          </a:lstStyle>
          <a:p>
            <a:pPr lvl="0" fontAlgn="base"/>
            <a:r>
              <a:rPr lang="en-US" strike="noStrike" noProof="1" dirty="0"/>
              <a:t>Click to edit Master text styles</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4C1F32-AE4F-4177-AF49-BDA05C8112D2}"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4691063" y="-3157537"/>
            <a:ext cx="2805113"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6042025" y="-1703387"/>
            <a:ext cx="103188" cy="121872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pic>
        <p:nvPicPr>
          <p:cNvPr id="6152" name="图片 14"/>
          <p:cNvPicPr>
            <a:picLocks noChangeAspect="1"/>
          </p:cNvPicPr>
          <p:nvPr userDrawn="1"/>
        </p:nvPicPr>
        <p:blipFill>
          <a:blip r:embed="rId2"/>
          <a:stretch>
            <a:fillRect/>
          </a:stretch>
        </p:blipFill>
        <p:spPr>
          <a:xfrm>
            <a:off x="11223625" y="257175"/>
            <a:ext cx="728663" cy="728663"/>
          </a:xfrm>
          <a:prstGeom prst="rect">
            <a:avLst/>
          </a:prstGeom>
          <a:noFill/>
          <a:ln w="9525">
            <a:noFill/>
          </a:ln>
        </p:spPr>
      </p:pic>
      <p:sp>
        <p:nvSpPr>
          <p:cNvPr id="2" name="日期占位符 1"/>
          <p:cNvSpPr>
            <a:spLocks noGrp="1"/>
          </p:cNvSpPr>
          <p:nvPr>
            <p:ph type="dt" sz="half" idx="10"/>
          </p:nvPr>
        </p:nvSpPr>
        <p:spPr>
          <a:xfrm>
            <a:off x="646113" y="6592888"/>
            <a:ext cx="1668463" cy="487363"/>
          </a:xfrm>
          <a:prstGeom prst="rect">
            <a:avLst/>
          </a:prstGeom>
          <a:noFill/>
          <a:ln w="9525">
            <a:noFill/>
            <a:miter lim="800000"/>
          </a:ln>
          <a:effectLst/>
        </p:spPr>
        <p:txBody>
          <a:bodyPr vert="horz" wrap="square" lIns="122932" tIns="61466" rIns="122932" bIns="61466" numCol="1" anchor="b" anchorCtr="0" compatLnSpc="1"/>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8" name="任意多边形: 形状 7"/>
          <p:cNvSpPr/>
          <p:nvPr userDrawn="1">
            <p:custDataLst>
              <p:tags r:id="rId2"/>
            </p:custDataLst>
          </p:nvPr>
        </p:nvSpPr>
        <p:spPr>
          <a:xfrm>
            <a:off x="6053753" y="909138"/>
            <a:ext cx="5907139" cy="5791822"/>
          </a:xfrm>
          <a:custGeom>
            <a:avLst/>
            <a:gdLst>
              <a:gd name="connsiteX0" fmla="*/ 3879682 w 5909293"/>
              <a:gd name="connsiteY0" fmla="*/ 175 h 5793934"/>
              <a:gd name="connsiteX1" fmla="*/ 4334567 w 5909293"/>
              <a:gd name="connsiteY1" fmla="*/ 60453 h 5793934"/>
              <a:gd name="connsiteX2" fmla="*/ 5246308 w 5909293"/>
              <a:gd name="connsiteY2" fmla="*/ 1122598 h 5793934"/>
              <a:gd name="connsiteX3" fmla="*/ 5872742 w 5909293"/>
              <a:gd name="connsiteY3" fmla="*/ 3288868 h 5793934"/>
              <a:gd name="connsiteX4" fmla="*/ 5819651 w 5909293"/>
              <a:gd name="connsiteY4" fmla="*/ 4125030 h 5793934"/>
              <a:gd name="connsiteX5" fmla="*/ 5157837 w 5909293"/>
              <a:gd name="connsiteY5" fmla="*/ 4912778 h 5793934"/>
              <a:gd name="connsiteX6" fmla="*/ 3379536 w 5909293"/>
              <a:gd name="connsiteY6" fmla="*/ 5735681 h 5793934"/>
              <a:gd name="connsiteX7" fmla="*/ 2078353 w 5909293"/>
              <a:gd name="connsiteY7" fmla="*/ 5726438 h 5793934"/>
              <a:gd name="connsiteX8" fmla="*/ 1489530 w 5909293"/>
              <a:gd name="connsiteY8" fmla="*/ 5363600 h 5793934"/>
              <a:gd name="connsiteX9" fmla="*/ 1035251 w 5909293"/>
              <a:gd name="connsiteY9" fmla="*/ 4220617 h 5793934"/>
              <a:gd name="connsiteX10" fmla="*/ 602247 w 5909293"/>
              <a:gd name="connsiteY10" fmla="*/ 3634929 h 5793934"/>
              <a:gd name="connsiteX11" fmla="*/ 169546 w 5909293"/>
              <a:gd name="connsiteY11" fmla="*/ 2942699 h 5793934"/>
              <a:gd name="connsiteX12" fmla="*/ 652478 w 5909293"/>
              <a:gd name="connsiteY12" fmla="*/ 842508 h 5793934"/>
              <a:gd name="connsiteX13" fmla="*/ 1316613 w 5909293"/>
              <a:gd name="connsiteY13" fmla="*/ 445895 h 5793934"/>
              <a:gd name="connsiteX14" fmla="*/ 1375567 w 5909293"/>
              <a:gd name="connsiteY14" fmla="*/ 424437 h 5793934"/>
              <a:gd name="connsiteX15" fmla="*/ 3408460 w 5909293"/>
              <a:gd name="connsiteY15" fmla="*/ 39296 h 5793934"/>
              <a:gd name="connsiteX16" fmla="*/ 3879682 w 5909293"/>
              <a:gd name="connsiteY16" fmla="*/ 175 h 579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9293" h="5793934">
                <a:moveTo>
                  <a:pt x="3879682" y="175"/>
                </a:moveTo>
                <a:cubicBezTo>
                  <a:pt x="4036099" y="-1809"/>
                  <a:pt x="4189792" y="12773"/>
                  <a:pt x="4334567" y="60453"/>
                </a:cubicBezTo>
                <a:cubicBezTo>
                  <a:pt x="4813657" y="215756"/>
                  <a:pt x="5066087" y="681130"/>
                  <a:pt x="5246308" y="1122598"/>
                </a:cubicBezTo>
                <a:cubicBezTo>
                  <a:pt x="5530593" y="1818660"/>
                  <a:pt x="5740779" y="2546018"/>
                  <a:pt x="5872742" y="3288868"/>
                </a:cubicBezTo>
                <a:cubicBezTo>
                  <a:pt x="5918136" y="3538857"/>
                  <a:pt x="5941127" y="3794404"/>
                  <a:pt x="5819651" y="4125030"/>
                </a:cubicBezTo>
                <a:cubicBezTo>
                  <a:pt x="5698175" y="4455657"/>
                  <a:pt x="5555500" y="4602769"/>
                  <a:pt x="5157837" y="4912778"/>
                </a:cubicBezTo>
                <a:cubicBezTo>
                  <a:pt x="4760174" y="5222787"/>
                  <a:pt x="3749504" y="5653807"/>
                  <a:pt x="3379536" y="5735681"/>
                </a:cubicBezTo>
                <a:cubicBezTo>
                  <a:pt x="3009569" y="5817556"/>
                  <a:pt x="2330918" y="5811898"/>
                  <a:pt x="2078353" y="5726438"/>
                </a:cubicBezTo>
                <a:cubicBezTo>
                  <a:pt x="1825789" y="5640979"/>
                  <a:pt x="1633575" y="5511056"/>
                  <a:pt x="1489530" y="5363600"/>
                </a:cubicBezTo>
                <a:cubicBezTo>
                  <a:pt x="1194462" y="5065173"/>
                  <a:pt x="1220104" y="4592041"/>
                  <a:pt x="1035251" y="4220617"/>
                </a:cubicBezTo>
                <a:cubicBezTo>
                  <a:pt x="929927" y="4002824"/>
                  <a:pt x="753122" y="3825759"/>
                  <a:pt x="602247" y="3634929"/>
                </a:cubicBezTo>
                <a:cubicBezTo>
                  <a:pt x="430739" y="3418728"/>
                  <a:pt x="291908" y="3187171"/>
                  <a:pt x="169546" y="2942699"/>
                </a:cubicBezTo>
                <a:cubicBezTo>
                  <a:pt x="-176217" y="2249976"/>
                  <a:pt x="17688" y="1398039"/>
                  <a:pt x="652478" y="842508"/>
                </a:cubicBezTo>
                <a:cubicBezTo>
                  <a:pt x="844971" y="671207"/>
                  <a:pt x="1070014" y="535650"/>
                  <a:pt x="1316613" y="445895"/>
                </a:cubicBezTo>
                <a:cubicBezTo>
                  <a:pt x="1336025" y="438830"/>
                  <a:pt x="1354717" y="432026"/>
                  <a:pt x="1375567" y="424437"/>
                </a:cubicBezTo>
                <a:cubicBezTo>
                  <a:pt x="2029851" y="208795"/>
                  <a:pt x="2725822" y="123350"/>
                  <a:pt x="3408460" y="39296"/>
                </a:cubicBezTo>
                <a:cubicBezTo>
                  <a:pt x="3564127" y="20711"/>
                  <a:pt x="3723266" y="2160"/>
                  <a:pt x="3879682" y="175"/>
                </a:cubicBezTo>
                <a:close/>
              </a:path>
            </a:pathLst>
          </a:custGeom>
          <a:solidFill>
            <a:schemeClr val="accent1">
              <a:alpha val="20000"/>
            </a:schemeClr>
          </a:solidFill>
          <a:ln>
            <a:noFill/>
          </a:ln>
        </p:spPr>
        <p:txBody>
          <a:bodyPr vert="horz" wrap="square" lIns="91406" tIns="45703" rIns="91406" bIns="45703" numCol="1" anchor="t" anchorCtr="0" compatLnSpc="1"/>
          <a:lstStyle/>
          <a:p>
            <a:pPr lvl="0"/>
            <a:endParaRPr lang="zh-CN" altLang="en-US" sz="1800">
              <a:solidFill>
                <a:schemeClr val="tx1"/>
              </a:solidFill>
            </a:endParaRPr>
          </a:p>
        </p:txBody>
      </p:sp>
      <p:pic>
        <p:nvPicPr>
          <p:cNvPr id="27" name="图片 26" descr="无人机5资源 1@600x-8"/>
          <p:cNvPicPr>
            <a:picLocks noChangeAspect="1"/>
          </p:cNvPicPr>
          <p:nvPr>
            <p:custDataLst>
              <p:tags r:id="rId3"/>
            </p:custDataLst>
          </p:nvPr>
        </p:nvPicPr>
        <p:blipFill>
          <a:blip r:embed="rId4"/>
          <a:stretch>
            <a:fillRect/>
          </a:stretch>
        </p:blipFill>
        <p:spPr>
          <a:xfrm>
            <a:off x="5432349" y="1760224"/>
            <a:ext cx="6640948" cy="5178441"/>
          </a:xfrm>
          <a:prstGeom prst="rect">
            <a:avLst/>
          </a:prstGeom>
        </p:spPr>
      </p:pic>
      <p:sp>
        <p:nvSpPr>
          <p:cNvPr id="2" name="标题 1"/>
          <p:cNvSpPr>
            <a:spLocks noGrp="1"/>
          </p:cNvSpPr>
          <p:nvPr>
            <p:ph type="ctrTitle" hasCustomPrompt="1"/>
            <p:custDataLst>
              <p:tags r:id="rId5"/>
            </p:custDataLst>
          </p:nvPr>
        </p:nvSpPr>
        <p:spPr>
          <a:xfrm>
            <a:off x="702689" y="1387615"/>
            <a:ext cx="5391089" cy="2151865"/>
          </a:xfrm>
        </p:spPr>
        <p:txBody>
          <a:bodyPr wrap="square" anchor="b" anchorCtr="0">
            <a:normAutofit/>
          </a:bodyPr>
          <a:lstStyle>
            <a:lvl1pPr algn="l">
              <a:lnSpc>
                <a:spcPct val="100000"/>
              </a:lnSpc>
              <a:defRPr sz="5530">
                <a:solidFill>
                  <a:schemeClr val="accent1"/>
                </a:solidFill>
              </a:defRPr>
            </a:lvl1pPr>
          </a:lstStyle>
          <a:p>
            <a:r>
              <a:rPr lang="zh-CN" altLang="en-US" dirty="0"/>
              <a:t>编辑母版标题</a:t>
            </a:r>
            <a:endParaRPr lang="zh-CN" altLang="en-US" dirty="0"/>
          </a:p>
        </p:txBody>
      </p:sp>
      <p:sp>
        <p:nvSpPr>
          <p:cNvPr id="24" name="文本占位符 23"/>
          <p:cNvSpPr>
            <a:spLocks noGrp="1"/>
          </p:cNvSpPr>
          <p:nvPr>
            <p:ph type="body" sz="quarter" idx="17" hasCustomPrompt="1"/>
            <p:custDataLst>
              <p:tags r:id="rId6"/>
            </p:custDataLst>
          </p:nvPr>
        </p:nvSpPr>
        <p:spPr>
          <a:xfrm>
            <a:off x="701419" y="3821952"/>
            <a:ext cx="2879945" cy="580178"/>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b="0">
                <a:solidFill>
                  <a:schemeClr val="lt1">
                    <a:lumMod val="100000"/>
                  </a:schemeClr>
                </a:solidFill>
              </a:defRPr>
            </a:lvl1pPr>
          </a:lstStyle>
          <a:p>
            <a:r>
              <a:rPr lang="zh-CN" altLang="en-US" dirty="0"/>
              <a:t>汇报人：</a:t>
            </a:r>
            <a:r>
              <a:rPr lang="en-US" altLang="zh-CN" dirty="0"/>
              <a:t>WPS</a:t>
            </a:r>
            <a:endParaRPr lang="zh-CN" altLang="en-US" dirty="0"/>
          </a:p>
        </p:txBody>
      </p:sp>
      <p:sp>
        <p:nvSpPr>
          <p:cNvPr id="7" name="日期占位符 6"/>
          <p:cNvSpPr>
            <a:spLocks noGrp="1"/>
          </p:cNvSpPr>
          <p:nvPr>
            <p:ph type="dt" sz="half" idx="18"/>
            <p:custDataLst>
              <p:tags r:id="rId7"/>
            </p:custDataLst>
          </p:nvPr>
        </p:nvSpPr>
        <p:spPr/>
        <p:txBody>
          <a:bodyPr/>
          <a:lstStyle/>
          <a:p>
            <a:fld id="{5592522B-0F24-4480-B9DD-A9474A6880D6}" type="datetimeFigureOut">
              <a:rPr lang="zh-CN" altLang="en-US" smtClean="0"/>
            </a:fld>
            <a:endParaRPr lang="zh-CN" altLang="en-US" dirty="0"/>
          </a:p>
        </p:txBody>
      </p:sp>
      <p:sp>
        <p:nvSpPr>
          <p:cNvPr id="9" name="页脚占位符 8"/>
          <p:cNvSpPr>
            <a:spLocks noGrp="1"/>
          </p:cNvSpPr>
          <p:nvPr>
            <p:ph type="ftr" sz="quarter" idx="19"/>
            <p:custDataLst>
              <p:tags r:id="rId8"/>
            </p:custDataLst>
          </p:nvPr>
        </p:nvSpPr>
        <p:spPr/>
        <p:txBody>
          <a:bodyPr/>
          <a:lstStyle/>
          <a:p>
            <a:endParaRPr lang="zh-CN" altLang="en-US"/>
          </a:p>
        </p:txBody>
      </p:sp>
      <p:sp>
        <p:nvSpPr>
          <p:cNvPr id="10" name="灯片编号占位符 9"/>
          <p:cNvSpPr>
            <a:spLocks noGrp="1"/>
          </p:cNvSpPr>
          <p:nvPr>
            <p:ph type="sldNum" sz="quarter" idx="20"/>
            <p:custDataLst>
              <p:tags r:id="rId9"/>
            </p:custDataLst>
          </p:nvPr>
        </p:nvSpPr>
        <p:spPr/>
        <p:txBody>
          <a:bodyPr/>
          <a:lstStyle/>
          <a:p>
            <a:fld id="{BE5F26B5-172A-4DC2-B0B7-181CFC56B87C}" type="slidenum">
              <a:rPr lang="zh-CN" altLang="en-US" smtClean="0"/>
            </a:fld>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custDataLst>
              <p:tags r:id="rId2"/>
            </p:custDataLst>
          </p:nvPr>
        </p:nvSpPr>
        <p:spPr>
          <a:xfrm>
            <a:off x="695071" y="1359050"/>
            <a:ext cx="10795538" cy="4899778"/>
          </a:xfrm>
        </p:spPr>
        <p:txBody>
          <a:bodyPr wrap="square">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7" name="标题 6"/>
          <p:cNvSpPr>
            <a:spLocks noGrp="1"/>
          </p:cNvSpPr>
          <p:nvPr>
            <p:ph type="title"/>
            <p:custDataLst>
              <p:tags r:id="rId3"/>
            </p:custDataLst>
          </p:nvPr>
        </p:nvSpPr>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275" b="1" i="0" u="none" strike="noStrike" kern="1200" cap="none" spc="0" normalizeH="0" baseline="0" noProof="1" dirty="0">
                <a:solidFill>
                  <a:schemeClr val="accent1"/>
                </a:solidFill>
                <a:latin typeface="+mj-lt"/>
                <a:ea typeface="+mj-ea"/>
                <a:cs typeface="+mj-cs"/>
              </a:defRPr>
            </a:lvl1pPr>
          </a:lstStyle>
          <a:p>
            <a:pPr lvl="0"/>
            <a:r>
              <a:rPr>
                <a:sym typeface="+mn-ea"/>
              </a:rPr>
              <a:t>单击此处编辑母版标题样式</a:t>
            </a:r>
            <a:endParaRPr>
              <a:sym typeface="+mn-ea"/>
            </a:endParaRPr>
          </a:p>
        </p:txBody>
      </p:sp>
      <p:sp>
        <p:nvSpPr>
          <p:cNvPr id="11" name="日期占位符 10"/>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dirty="0"/>
          </a:p>
        </p:txBody>
      </p:sp>
      <p:sp>
        <p:nvSpPr>
          <p:cNvPr id="12" name="页脚占位符 11"/>
          <p:cNvSpPr>
            <a:spLocks noGrp="1"/>
          </p:cNvSpPr>
          <p:nvPr>
            <p:ph type="ftr" sz="quarter" idx="11"/>
            <p:custDataLst>
              <p:tags r:id="rId5"/>
            </p:custDataLst>
          </p:nvPr>
        </p:nvSpPr>
        <p:spPr/>
        <p:txBody>
          <a:bodyPr/>
          <a:lstStyle/>
          <a:p>
            <a:endParaRPr lang="zh-CN" altLang="en-US"/>
          </a:p>
        </p:txBody>
      </p:sp>
      <p:sp>
        <p:nvSpPr>
          <p:cNvPr id="13" name="灯片编号占位符 12"/>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18" name="Freeform 6"/>
          <p:cNvSpPr/>
          <p:nvPr>
            <p:custDataLst>
              <p:tags r:id="rId2"/>
            </p:custDataLst>
          </p:nvPr>
        </p:nvSpPr>
        <p:spPr bwMode="auto">
          <a:xfrm>
            <a:off x="837260" y="3395387"/>
            <a:ext cx="3970477" cy="3522330"/>
          </a:xfrm>
          <a:custGeom>
            <a:avLst/>
            <a:gdLst>
              <a:gd name="T0" fmla="*/ 1557 w 2458"/>
              <a:gd name="T1" fmla="*/ 0 h 2180"/>
              <a:gd name="T2" fmla="*/ 1529 w 2458"/>
              <a:gd name="T3" fmla="*/ 0 h 2180"/>
              <a:gd name="T4" fmla="*/ 618 w 2458"/>
              <a:gd name="T5" fmla="*/ 140 h 2180"/>
              <a:gd name="T6" fmla="*/ 233 w 2458"/>
              <a:gd name="T7" fmla="*/ 281 h 2180"/>
              <a:gd name="T8" fmla="*/ 13 w 2458"/>
              <a:gd name="T9" fmla="*/ 831 h 2180"/>
              <a:gd name="T10" fmla="*/ 81 w 2458"/>
              <a:gd name="T11" fmla="*/ 1775 h 2180"/>
              <a:gd name="T12" fmla="*/ 215 w 2458"/>
              <a:gd name="T13" fmla="*/ 2066 h 2180"/>
              <a:gd name="T14" fmla="*/ 645 w 2458"/>
              <a:gd name="T15" fmla="*/ 2180 h 2180"/>
              <a:gd name="T16" fmla="*/ 1805 w 2458"/>
              <a:gd name="T17" fmla="*/ 2180 h 2180"/>
              <a:gd name="T18" fmla="*/ 2036 w 2458"/>
              <a:gd name="T19" fmla="*/ 2135 h 2180"/>
              <a:gd name="T20" fmla="*/ 2235 w 2458"/>
              <a:gd name="T21" fmla="*/ 1964 h 2180"/>
              <a:gd name="T22" fmla="*/ 2251 w 2458"/>
              <a:gd name="T23" fmla="*/ 1448 h 2180"/>
              <a:gd name="T24" fmla="*/ 2343 w 2458"/>
              <a:gd name="T25" fmla="*/ 1155 h 2180"/>
              <a:gd name="T26" fmla="*/ 2419 w 2458"/>
              <a:gd name="T27" fmla="*/ 820 h 2180"/>
              <a:gd name="T28" fmla="*/ 1896 w 2458"/>
              <a:gd name="T29" fmla="*/ 61 h 2180"/>
              <a:gd name="T30" fmla="*/ 1557 w 2458"/>
              <a:gd name="T31" fmla="*/ 0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8" h="2180">
                <a:moveTo>
                  <a:pt x="1557" y="0"/>
                </a:moveTo>
                <a:cubicBezTo>
                  <a:pt x="1548" y="0"/>
                  <a:pt x="1539" y="0"/>
                  <a:pt x="1529" y="0"/>
                </a:cubicBezTo>
                <a:cubicBezTo>
                  <a:pt x="1222" y="9"/>
                  <a:pt x="917" y="75"/>
                  <a:pt x="618" y="140"/>
                </a:cubicBezTo>
                <a:cubicBezTo>
                  <a:pt x="482" y="170"/>
                  <a:pt x="340" y="202"/>
                  <a:pt x="233" y="281"/>
                </a:cubicBezTo>
                <a:cubicBezTo>
                  <a:pt x="56" y="411"/>
                  <a:pt x="21" y="631"/>
                  <a:pt x="13" y="831"/>
                </a:cubicBezTo>
                <a:cubicBezTo>
                  <a:pt x="0" y="1146"/>
                  <a:pt x="23" y="1463"/>
                  <a:pt x="81" y="1775"/>
                </a:cubicBezTo>
                <a:cubicBezTo>
                  <a:pt x="100" y="1880"/>
                  <a:pt x="128" y="1991"/>
                  <a:pt x="215" y="2066"/>
                </a:cubicBezTo>
                <a:cubicBezTo>
                  <a:pt x="323" y="2159"/>
                  <a:pt x="491" y="2172"/>
                  <a:pt x="645" y="2180"/>
                </a:cubicBezTo>
                <a:cubicBezTo>
                  <a:pt x="1805" y="2180"/>
                  <a:pt x="1805" y="2180"/>
                  <a:pt x="1805" y="2180"/>
                </a:cubicBezTo>
                <a:cubicBezTo>
                  <a:pt x="1884" y="2180"/>
                  <a:pt x="1963" y="2165"/>
                  <a:pt x="2036" y="2135"/>
                </a:cubicBezTo>
                <a:cubicBezTo>
                  <a:pt x="2124" y="2098"/>
                  <a:pt x="2197" y="2043"/>
                  <a:pt x="2235" y="1964"/>
                </a:cubicBezTo>
                <a:cubicBezTo>
                  <a:pt x="2313" y="1804"/>
                  <a:pt x="2230" y="1621"/>
                  <a:pt x="2251" y="1448"/>
                </a:cubicBezTo>
                <a:cubicBezTo>
                  <a:pt x="2262" y="1347"/>
                  <a:pt x="2309" y="1252"/>
                  <a:pt x="2343" y="1155"/>
                </a:cubicBezTo>
                <a:cubicBezTo>
                  <a:pt x="2382" y="1045"/>
                  <a:pt x="2405" y="934"/>
                  <a:pt x="2419" y="820"/>
                </a:cubicBezTo>
                <a:cubicBezTo>
                  <a:pt x="2458" y="497"/>
                  <a:pt x="2247" y="189"/>
                  <a:pt x="1896" y="61"/>
                </a:cubicBezTo>
                <a:cubicBezTo>
                  <a:pt x="1789" y="21"/>
                  <a:pt x="1674" y="0"/>
                  <a:pt x="1557" y="0"/>
                </a:cubicBezTo>
              </a:path>
            </a:pathLst>
          </a:custGeom>
          <a:solidFill>
            <a:schemeClr val="accent1">
              <a:alpha val="1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endParaRPr lang="zh-CN" altLang="en-US" sz="1800">
              <a:cs typeface="微软雅黑" panose="020B0503020204020204" charset="-122"/>
            </a:endParaRPr>
          </a:p>
        </p:txBody>
      </p:sp>
      <p:sp>
        <p:nvSpPr>
          <p:cNvPr id="2" name="标题 1"/>
          <p:cNvSpPr>
            <a:spLocks noGrp="1"/>
          </p:cNvSpPr>
          <p:nvPr>
            <p:ph type="title" hasCustomPrompt="1"/>
            <p:custDataLst>
              <p:tags r:id="rId3"/>
            </p:custDataLst>
          </p:nvPr>
        </p:nvSpPr>
        <p:spPr>
          <a:xfrm>
            <a:off x="837260" y="648109"/>
            <a:ext cx="2129014" cy="1081011"/>
          </a:xfrm>
        </p:spPr>
        <p:txBody>
          <a:bodyPr wrap="square" anchor="ctr" anchorCtr="0">
            <a:normAutofit/>
          </a:bodyPr>
          <a:lstStyle>
            <a:lvl1pPr algn="l">
              <a:defRPr sz="4915">
                <a:solidFill>
                  <a:schemeClr val="accent1"/>
                </a:solidFill>
              </a:defRPr>
            </a:lvl1pPr>
          </a:lstStyle>
          <a:p>
            <a:r>
              <a:rPr lang="zh-CN" altLang="en-US" dirty="0"/>
              <a:t>标题</a:t>
            </a:r>
            <a:endParaRPr lang="zh-CN" altLang="en-US" dirty="0"/>
          </a:p>
        </p:txBody>
      </p:sp>
      <p:pic>
        <p:nvPicPr>
          <p:cNvPr id="5" name="图片 4"/>
          <p:cNvPicPr>
            <a:picLocks noChangeAspect="1"/>
          </p:cNvPicPr>
          <p:nvPr>
            <p:custDataLst>
              <p:tags r:id="rId4"/>
            </p:custDataLst>
          </p:nvPr>
        </p:nvPicPr>
        <p:blipFill rotWithShape="1">
          <a:blip r:embed="rId5" cstate="print">
            <a:extLst>
              <a:ext uri="{28A0092B-C50C-407E-A947-70E740481C1C}">
                <a14:useLocalDpi xmlns:a14="http://schemas.microsoft.com/office/drawing/2010/main" val="0"/>
              </a:ext>
            </a:extLst>
          </a:blip>
          <a:srcRect l="31250" r="27352"/>
          <a:stretch>
            <a:fillRect/>
          </a:stretch>
        </p:blipFill>
        <p:spPr>
          <a:xfrm>
            <a:off x="1197808" y="2099825"/>
            <a:ext cx="3554704" cy="4829953"/>
          </a:xfrm>
          <a:prstGeom prst="rect">
            <a:avLst/>
          </a:prstGeom>
        </p:spPr>
      </p:pic>
      <p:sp>
        <p:nvSpPr>
          <p:cNvPr id="4" name="日期占位符 3"/>
          <p:cNvSpPr>
            <a:spLocks noGrp="1"/>
          </p:cNvSpPr>
          <p:nvPr>
            <p:ph type="dt" sz="half" idx="10"/>
            <p:custDataLst>
              <p:tags r:id="rId6"/>
            </p:custDataLst>
          </p:nvPr>
        </p:nvSpPr>
        <p:spPr/>
        <p:txBody>
          <a:bodyPr/>
          <a:lstStyle/>
          <a:p>
            <a:fld id="{5592522B-0F24-4480-B9DD-A9474A6880D6}" type="datetimeFigureOut">
              <a:rPr lang="zh-CN" altLang="en-US" smtClean="0"/>
            </a:fld>
            <a:endParaRPr lang="zh-CN" altLang="en-US" dirty="0"/>
          </a:p>
        </p:txBody>
      </p:sp>
      <p:sp>
        <p:nvSpPr>
          <p:cNvPr id="6" name="页脚占位符 5"/>
          <p:cNvSpPr>
            <a:spLocks noGrp="1"/>
          </p:cNvSpPr>
          <p:nvPr>
            <p:ph type="ftr" sz="quarter" idx="11"/>
            <p:custDataLst>
              <p:tags r:id="rId7"/>
            </p:custDataLst>
          </p:nvPr>
        </p:nvSpPr>
        <p:spPr/>
        <p:txBody>
          <a:bodyPr/>
          <a:lstStyle/>
          <a:p>
            <a:endParaRPr lang="zh-CN" altLang="en-US"/>
          </a:p>
        </p:txBody>
      </p:sp>
      <p:sp>
        <p:nvSpPr>
          <p:cNvPr id="10" name="灯片编号占位符 9"/>
          <p:cNvSpPr>
            <a:spLocks noGrp="1"/>
          </p:cNvSpPr>
          <p:nvPr>
            <p:ph type="sldNum" sz="quarter" idx="12"/>
            <p:custDataLst>
              <p:tags r:id="rId8"/>
            </p:custDataLst>
          </p:nvPr>
        </p:nvSpPr>
        <p:spPr/>
        <p:txBody>
          <a:bodyPr/>
          <a:lstStyle/>
          <a:p>
            <a:fld id="{BE5F26B5-172A-4DC2-B0B7-181CFC56B87C}" type="slidenum">
              <a:rPr lang="zh-CN" altLang="en-US" smtClean="0"/>
            </a:fld>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3" name="Freeform 6"/>
          <p:cNvSpPr/>
          <p:nvPr userDrawn="1">
            <p:custDataLst>
              <p:tags r:id="rId2"/>
            </p:custDataLst>
          </p:nvPr>
        </p:nvSpPr>
        <p:spPr bwMode="auto">
          <a:xfrm rot="6240000" flipH="1">
            <a:off x="1155279" y="2458469"/>
            <a:ext cx="2942152" cy="3513444"/>
          </a:xfrm>
          <a:custGeom>
            <a:avLst/>
            <a:gdLst>
              <a:gd name="connsiteX0" fmla="*/ 4417 w 6611"/>
              <a:gd name="connsiteY0" fmla="*/ 31 h 6706"/>
              <a:gd name="connsiteX1" fmla="*/ 3525 w 6611"/>
              <a:gd name="connsiteY1" fmla="*/ 35 h 6706"/>
              <a:gd name="connsiteX2" fmla="*/ 1943 w 6611"/>
              <a:gd name="connsiteY2" fmla="*/ 444 h 6706"/>
              <a:gd name="connsiteX3" fmla="*/ 850 w 6611"/>
              <a:gd name="connsiteY3" fmla="*/ 1131 h 6706"/>
              <a:gd name="connsiteX4" fmla="*/ 7 w 6611"/>
              <a:gd name="connsiteY4" fmla="*/ 2491 h 6706"/>
              <a:gd name="connsiteX5" fmla="*/ 211 w 6611"/>
              <a:gd name="connsiteY5" fmla="*/ 4826 h 6706"/>
              <a:gd name="connsiteX6" fmla="*/ 752 w 6611"/>
              <a:gd name="connsiteY6" fmla="*/ 5937 h 6706"/>
              <a:gd name="connsiteX7" fmla="*/ 1926 w 6611"/>
              <a:gd name="connsiteY7" fmla="*/ 6575 h 6706"/>
              <a:gd name="connsiteX8" fmla="*/ 4060 w 6611"/>
              <a:gd name="connsiteY8" fmla="*/ 6611 h 6706"/>
              <a:gd name="connsiteX9" fmla="*/ 5547 w 6611"/>
              <a:gd name="connsiteY9" fmla="*/ 5965 h 6706"/>
              <a:gd name="connsiteX10" fmla="*/ 6120 w 6611"/>
              <a:gd name="connsiteY10" fmla="*/ 5119 h 6706"/>
              <a:gd name="connsiteX11" fmla="*/ 6193 w 6611"/>
              <a:gd name="connsiteY11" fmla="*/ 4057 h 6706"/>
              <a:gd name="connsiteX12" fmla="*/ 6398 w 6611"/>
              <a:gd name="connsiteY12" fmla="*/ 3222 h 6706"/>
              <a:gd name="connsiteX13" fmla="*/ 6599 w 6611"/>
              <a:gd name="connsiteY13" fmla="*/ 2281 h 6706"/>
              <a:gd name="connsiteX14" fmla="*/ 5278 w 6611"/>
              <a:gd name="connsiteY14" fmla="*/ 246 h 6706"/>
              <a:gd name="connsiteX15" fmla="*/ 4417 w 6611"/>
              <a:gd name="connsiteY15" fmla="*/ 31 h 6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0" t="0" r="r" b="b"/>
            <a:pathLst>
              <a:path w="6612" h="6706">
                <a:moveTo>
                  <a:pt x="4417" y="31"/>
                </a:moveTo>
                <a:cubicBezTo>
                  <a:pt x="4275" y="12"/>
                  <a:pt x="4045" y="-31"/>
                  <a:pt x="3525" y="35"/>
                </a:cubicBezTo>
                <a:cubicBezTo>
                  <a:pt x="3006" y="101"/>
                  <a:pt x="2368" y="252"/>
                  <a:pt x="1943" y="444"/>
                </a:cubicBezTo>
                <a:cubicBezTo>
                  <a:pt x="1518" y="636"/>
                  <a:pt x="1206" y="810"/>
                  <a:pt x="850" y="1131"/>
                </a:cubicBezTo>
                <a:cubicBezTo>
                  <a:pt x="494" y="1452"/>
                  <a:pt x="28" y="1938"/>
                  <a:pt x="7" y="2491"/>
                </a:cubicBezTo>
                <a:cubicBezTo>
                  <a:pt x="-27" y="3362"/>
                  <a:pt x="58" y="4271"/>
                  <a:pt x="211" y="4826"/>
                </a:cubicBezTo>
                <a:cubicBezTo>
                  <a:pt x="364" y="5381"/>
                  <a:pt x="482" y="5677"/>
                  <a:pt x="752" y="5937"/>
                </a:cubicBezTo>
                <a:cubicBezTo>
                  <a:pt x="1022" y="6197"/>
                  <a:pt x="1328" y="6417"/>
                  <a:pt x="1926" y="6575"/>
                </a:cubicBezTo>
                <a:cubicBezTo>
                  <a:pt x="2524" y="6733"/>
                  <a:pt x="3366" y="6751"/>
                  <a:pt x="4060" y="6611"/>
                </a:cubicBezTo>
                <a:cubicBezTo>
                  <a:pt x="4755" y="6471"/>
                  <a:pt x="5352" y="6115"/>
                  <a:pt x="5547" y="5965"/>
                </a:cubicBezTo>
                <a:cubicBezTo>
                  <a:pt x="5742" y="5815"/>
                  <a:pt x="6019" y="5562"/>
                  <a:pt x="6120" y="5119"/>
                </a:cubicBezTo>
                <a:cubicBezTo>
                  <a:pt x="6221" y="4677"/>
                  <a:pt x="6140" y="4535"/>
                  <a:pt x="6193" y="4057"/>
                </a:cubicBezTo>
                <a:cubicBezTo>
                  <a:pt x="6221" y="3778"/>
                  <a:pt x="6310" y="3490"/>
                  <a:pt x="6398" y="3222"/>
                </a:cubicBezTo>
                <a:cubicBezTo>
                  <a:pt x="6538" y="2812"/>
                  <a:pt x="6563" y="2596"/>
                  <a:pt x="6599" y="2281"/>
                </a:cubicBezTo>
                <a:cubicBezTo>
                  <a:pt x="6700" y="1390"/>
                  <a:pt x="6184" y="599"/>
                  <a:pt x="5278" y="246"/>
                </a:cubicBezTo>
                <a:cubicBezTo>
                  <a:pt x="5003" y="136"/>
                  <a:pt x="4559" y="50"/>
                  <a:pt x="4417" y="31"/>
                </a:cubicBezTo>
              </a:path>
            </a:pathLst>
          </a:custGeom>
          <a:solidFill>
            <a:schemeClr val="accent1">
              <a:alpha val="20000"/>
            </a:schemeClr>
          </a:solidFill>
          <a:ln>
            <a:noFill/>
          </a:ln>
        </p:spPr>
        <p:txBody>
          <a:bodyPr vert="horz" wrap="square" lIns="91406" tIns="45703" rIns="91406" bIns="45703" numCol="1" anchor="t" anchorCtr="0" compatLnSpc="1"/>
          <a:lstStyle/>
          <a:p>
            <a:endParaRPr lang="zh-CN" altLang="en-US" sz="1800">
              <a:cs typeface="微软雅黑" panose="020B0503020204020204" charset="-122"/>
            </a:endParaRPr>
          </a:p>
        </p:txBody>
      </p:sp>
      <p:pic>
        <p:nvPicPr>
          <p:cNvPr id="7" name="图片 6" descr="D:\工作文件\临时素材\无人机5资源-1@600x-8.png无人机5资源-1@600x-8"/>
          <p:cNvPicPr>
            <a:picLocks noChangeAspect="1"/>
          </p:cNvPicPr>
          <p:nvPr userDrawn="1">
            <p:custDataLst>
              <p:tags r:id="rId3"/>
            </p:custDataLst>
          </p:nvPr>
        </p:nvPicPr>
        <p:blipFill>
          <a:blip r:embed="rId4"/>
          <a:srcRect l="150" r="150"/>
          <a:stretch>
            <a:fillRect/>
          </a:stretch>
        </p:blipFill>
        <p:spPr>
          <a:xfrm>
            <a:off x="869633" y="1632635"/>
            <a:ext cx="3756560" cy="3261440"/>
          </a:xfrm>
          <a:prstGeom prst="rect">
            <a:avLst/>
          </a:prstGeom>
        </p:spPr>
      </p:pic>
      <p:sp>
        <p:nvSpPr>
          <p:cNvPr id="2" name="标题 1"/>
          <p:cNvSpPr>
            <a:spLocks noGrp="1"/>
          </p:cNvSpPr>
          <p:nvPr>
            <p:ph type="title" hasCustomPrompt="1"/>
            <p:custDataLst>
              <p:tags r:id="rId5"/>
            </p:custDataLst>
          </p:nvPr>
        </p:nvSpPr>
        <p:spPr>
          <a:xfrm>
            <a:off x="5459009" y="3489968"/>
            <a:ext cx="5890652" cy="1760848"/>
          </a:xfrm>
        </p:spPr>
        <p:txBody>
          <a:bodyPr wrap="square" lIns="0" tIns="0" rIns="0" bIns="0" anchor="t" anchorCtr="0">
            <a:normAutofit/>
          </a:bodyPr>
          <a:lstStyle>
            <a:lvl1pPr algn="l">
              <a:defRPr sz="4505">
                <a:solidFill>
                  <a:schemeClr val="accent1"/>
                </a:solidFill>
              </a:defRPr>
            </a:lvl1pPr>
          </a:lstStyle>
          <a:p>
            <a:r>
              <a:rPr lang="zh-CN" altLang="en-US" dirty="0"/>
              <a:t>单击编辑母版标题</a:t>
            </a:r>
            <a:endParaRPr lang="zh-CN" altLang="en-US" dirty="0"/>
          </a:p>
        </p:txBody>
      </p:sp>
      <p:sp>
        <p:nvSpPr>
          <p:cNvPr id="8" name="文本占位符 7"/>
          <p:cNvSpPr>
            <a:spLocks noGrp="1"/>
          </p:cNvSpPr>
          <p:nvPr>
            <p:ph type="body" sz="quarter" idx="13" hasCustomPrompt="1"/>
            <p:custDataLst>
              <p:tags r:id="rId6"/>
            </p:custDataLst>
          </p:nvPr>
        </p:nvSpPr>
        <p:spPr>
          <a:xfrm>
            <a:off x="5459009" y="2447043"/>
            <a:ext cx="5890652" cy="959770"/>
          </a:xfrm>
          <a:prstGeom prst="roundRect">
            <a:avLst>
              <a:gd name="adj" fmla="val 0"/>
            </a:avLst>
          </a:prstGeom>
          <a:noFill/>
        </p:spPr>
        <p:txBody>
          <a:bodyPr wrap="square" anchor="b" anchorCtr="0">
            <a:noAutofit/>
          </a:bodyPr>
          <a:lstStyle>
            <a:lvl1pPr marL="0" indent="0" algn="l" eaLnBrk="1" fontAlgn="auto" latinLnBrk="0" hangingPunct="1">
              <a:lnSpc>
                <a:spcPct val="100000"/>
              </a:lnSpc>
              <a:spcBef>
                <a:spcPts val="0"/>
              </a:spcBef>
              <a:buNone/>
              <a:defRPr sz="4915" b="1" u="none" strike="noStrike" kern="1200" cap="none" spc="100" normalizeH="0">
                <a:solidFill>
                  <a:schemeClr val="accent1"/>
                </a:solidFill>
                <a:uFillTx/>
                <a:latin typeface="+mj-ea"/>
                <a:ea typeface="+mj-ea"/>
              </a:defRPr>
            </a:lvl1pPr>
          </a:lstStyle>
          <a:p>
            <a:pPr lvl="0"/>
            <a:r>
              <a:rPr lang="zh-CN" altLang="en-US" dirty="0"/>
              <a:t>编号</a:t>
            </a:r>
            <a:endParaRPr lang="zh-CN" altLang="en-US" dirty="0"/>
          </a:p>
        </p:txBody>
      </p:sp>
      <p:sp>
        <p:nvSpPr>
          <p:cNvPr id="12" name="日期占位符 11"/>
          <p:cNvSpPr>
            <a:spLocks noGrp="1"/>
          </p:cNvSpPr>
          <p:nvPr>
            <p:ph type="dt" sz="half" idx="14"/>
            <p:custDataLst>
              <p:tags r:id="rId7"/>
            </p:custDataLst>
          </p:nvPr>
        </p:nvSpPr>
        <p:spPr/>
        <p:txBody>
          <a:bodyPr/>
          <a:lstStyle/>
          <a:p>
            <a:fld id="{5592522B-0F24-4480-B9DD-A9474A6880D6}" type="datetimeFigureOut">
              <a:rPr lang="zh-CN" altLang="en-US" smtClean="0"/>
            </a:fld>
            <a:endParaRPr lang="zh-CN" altLang="en-US" dirty="0"/>
          </a:p>
        </p:txBody>
      </p:sp>
      <p:sp>
        <p:nvSpPr>
          <p:cNvPr id="13" name="页脚占位符 12"/>
          <p:cNvSpPr>
            <a:spLocks noGrp="1"/>
          </p:cNvSpPr>
          <p:nvPr>
            <p:ph type="ftr" sz="quarter" idx="15"/>
            <p:custDataLst>
              <p:tags r:id="rId8"/>
            </p:custDataLst>
          </p:nvPr>
        </p:nvSpPr>
        <p:spPr/>
        <p:txBody>
          <a:bodyPr/>
          <a:lstStyle/>
          <a:p>
            <a:endParaRPr lang="zh-CN" altLang="en-US"/>
          </a:p>
        </p:txBody>
      </p:sp>
      <p:sp>
        <p:nvSpPr>
          <p:cNvPr id="14" name="灯片编号占位符 13"/>
          <p:cNvSpPr>
            <a:spLocks noGrp="1"/>
          </p:cNvSpPr>
          <p:nvPr>
            <p:ph type="sldNum" sz="quarter" idx="16"/>
            <p:custDataLst>
              <p:tags r:id="rId9"/>
            </p:custDataLst>
          </p:nvPr>
        </p:nvSpPr>
        <p:spPr/>
        <p:txBody>
          <a:bodyPr/>
          <a:lstStyle/>
          <a:p>
            <a:fld id="{BE5F26B5-172A-4DC2-B0B7-181CFC56B87C}" type="slidenum">
              <a:rPr lang="zh-CN" altLang="en-US" smtClean="0"/>
            </a:fld>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chorCtr="0">
            <a:normAutofit/>
          </a:bodyPr>
          <a:lstStyle>
            <a:lvl1pPr>
              <a:defRPr lang="zh-CN" altLang="en-US" dirty="0"/>
            </a:lvl1pPr>
          </a:lstStyle>
          <a:p>
            <a:pPr lvl="0"/>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695071" y="1359050"/>
            <a:ext cx="5322534" cy="4899463"/>
          </a:xfrm>
        </p:spPr>
        <p:txBody>
          <a:bodyPr wrap="square">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69950" y="1359050"/>
            <a:ext cx="5320659" cy="4899463"/>
          </a:xfrm>
        </p:spPr>
        <p:txBody>
          <a:bodyPr wrap="square">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8" name="日期占位符 7"/>
          <p:cNvSpPr>
            <a:spLocks noGrp="1"/>
          </p:cNvSpPr>
          <p:nvPr>
            <p:ph type="dt" sz="half" idx="10"/>
            <p:custDataLst>
              <p:tags r:id="rId5"/>
            </p:custDataLst>
          </p:nvPr>
        </p:nvSpPr>
        <p:spPr/>
        <p:txBody>
          <a:bodyPr/>
          <a:lstStyle/>
          <a:p>
            <a:fld id="{5592522B-0F24-4480-B9DD-A9474A6880D6}" type="datetimeFigureOut">
              <a:rPr lang="zh-CN" altLang="en-US" smtClean="0"/>
            </a:fld>
            <a:endParaRPr lang="zh-CN" altLang="en-US" dirty="0"/>
          </a:p>
        </p:txBody>
      </p:sp>
      <p:sp>
        <p:nvSpPr>
          <p:cNvPr id="9" name="页脚占位符 8"/>
          <p:cNvSpPr>
            <a:spLocks noGrp="1"/>
          </p:cNvSpPr>
          <p:nvPr>
            <p:ph type="ftr" sz="quarter" idx="11"/>
            <p:custDataLst>
              <p:tags r:id="rId6"/>
            </p:custDataLst>
          </p:nvPr>
        </p:nvSpPr>
        <p:spPr/>
        <p:txBody>
          <a:bodyPr/>
          <a:lstStyle/>
          <a:p>
            <a:endParaRPr lang="zh-CN" altLang="en-US"/>
          </a:p>
        </p:txBody>
      </p:sp>
      <p:sp>
        <p:nvSpPr>
          <p:cNvPr id="10" name="灯片编号占位符 9"/>
          <p:cNvSpPr>
            <a:spLocks noGrp="1"/>
          </p:cNvSpPr>
          <p:nvPr>
            <p:ph type="sldNum" sz="quarter" idx="12"/>
            <p:custDataLst>
              <p:tags r:id="rId7"/>
            </p:custDataLst>
          </p:nvPr>
        </p:nvSpPr>
        <p:spPr/>
        <p:txBody>
          <a:bodyPr/>
          <a:lstStyle/>
          <a:p>
            <a:fld id="{BE5F26B5-172A-4DC2-B0B7-181CFC56B87C}" type="slidenum">
              <a:rPr lang="zh-CN" altLang="en-US" smtClean="0"/>
            </a:fld>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custDataLst>
              <p:tags r:id="rId2"/>
            </p:custDataLst>
          </p:nvPr>
        </p:nvSpPr>
        <p:spPr>
          <a:xfrm>
            <a:off x="695072" y="1359050"/>
            <a:ext cx="5300317"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3"/>
            </p:custDataLst>
          </p:nvPr>
        </p:nvSpPr>
        <p:spPr>
          <a:xfrm>
            <a:off x="695072" y="2143689"/>
            <a:ext cx="5300317" cy="4126883"/>
          </a:xfrm>
        </p:spPr>
        <p:txBody>
          <a:bodyPr wrap="square">
            <a:normAutofit/>
          </a:bodyPr>
          <a:lstStyle>
            <a:lvl1pPr>
              <a:defRPr sz="2255"/>
            </a:lvl1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5" name="文本占位符 4"/>
          <p:cNvSpPr>
            <a:spLocks noGrp="1"/>
          </p:cNvSpPr>
          <p:nvPr>
            <p:ph type="body" sz="quarter" idx="3"/>
            <p:custDataLst>
              <p:tags r:id="rId4"/>
            </p:custDataLst>
          </p:nvPr>
        </p:nvSpPr>
        <p:spPr>
          <a:xfrm>
            <a:off x="6169950" y="1359050"/>
            <a:ext cx="5327295" cy="463216"/>
          </a:xfrm>
        </p:spPr>
        <p:txBody>
          <a:bodyPr wrap="square" anchor="b">
            <a:normAutofit/>
          </a:bodyPr>
          <a:lstStyle>
            <a:lvl1pPr marL="0" indent="0">
              <a:buNone/>
              <a:defRPr sz="2455" b="1"/>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5"/>
            </p:custDataLst>
          </p:nvPr>
        </p:nvSpPr>
        <p:spPr>
          <a:xfrm>
            <a:off x="6169950" y="2143689"/>
            <a:ext cx="5327295" cy="4126883"/>
          </a:xfrm>
        </p:spPr>
        <p:txBody>
          <a:bodyPr wrap="square">
            <a:normAutofit/>
          </a:bodyPr>
          <a:lstStyle>
            <a:lvl1pPr>
              <a:defRPr sz="2255"/>
            </a:lvl1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0" name="日期占位符 9"/>
          <p:cNvSpPr>
            <a:spLocks noGrp="1"/>
          </p:cNvSpPr>
          <p:nvPr>
            <p:ph type="dt" sz="half" idx="10"/>
            <p:custDataLst>
              <p:tags r:id="rId6"/>
            </p:custDataLst>
          </p:nvPr>
        </p:nvSpPr>
        <p:spPr/>
        <p:txBody>
          <a:bodyPr/>
          <a:lstStyle/>
          <a:p>
            <a:fld id="{5592522B-0F24-4480-B9DD-A9474A6880D6}" type="datetimeFigureOut">
              <a:rPr lang="zh-CN" altLang="en-US" smtClean="0"/>
            </a:fld>
            <a:endParaRPr lang="zh-CN" altLang="en-US" dirty="0"/>
          </a:p>
        </p:txBody>
      </p:sp>
      <p:sp>
        <p:nvSpPr>
          <p:cNvPr id="11" name="页脚占位符 10"/>
          <p:cNvSpPr>
            <a:spLocks noGrp="1"/>
          </p:cNvSpPr>
          <p:nvPr>
            <p:ph type="ftr" sz="quarter" idx="11"/>
            <p:custDataLst>
              <p:tags r:id="rId7"/>
            </p:custDataLst>
          </p:nvPr>
        </p:nvSpPr>
        <p:spPr/>
        <p:txBody>
          <a:bodyPr/>
          <a:lstStyle/>
          <a:p>
            <a:endParaRPr lang="zh-CN" altLang="en-US"/>
          </a:p>
        </p:txBody>
      </p:sp>
      <p:sp>
        <p:nvSpPr>
          <p:cNvPr id="12" name="灯片编号占位符 11"/>
          <p:cNvSpPr>
            <a:spLocks noGrp="1"/>
          </p:cNvSpPr>
          <p:nvPr>
            <p:ph type="sldNum" sz="quarter" idx="12"/>
            <p:custDataLst>
              <p:tags r:id="rId8"/>
            </p:custDataLst>
          </p:nvPr>
        </p:nvSpPr>
        <p:spPr/>
        <p:txBody>
          <a:bodyPr/>
          <a:lstStyle/>
          <a:p>
            <a:fld id="{BE5F26B5-172A-4DC2-B0B7-181CFC56B87C}" type="slidenum">
              <a:rPr lang="zh-CN" altLang="en-US" smtClean="0"/>
            </a:fld>
            <a:endParaRPr lang="zh-CN" altLang="en-US" dirty="0"/>
          </a:p>
        </p:txBody>
      </p:sp>
      <p:sp>
        <p:nvSpPr>
          <p:cNvPr id="13" name="标题 12"/>
          <p:cNvSpPr>
            <a:spLocks noGrp="1"/>
          </p:cNvSpPr>
          <p:nvPr>
            <p:ph type="title"/>
            <p:custDataLst>
              <p:tags r:id="rId9"/>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fld id="{5592522B-0F24-4480-B9DD-A9474A6880D6}"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2"/>
          <p:cNvSpPr>
            <a:spLocks noGrp="1"/>
          </p:cNvSpPr>
          <p:nvPr>
            <p:ph idx="1"/>
            <p:custDataLst>
              <p:tags r:id="rId2"/>
            </p:custDataLst>
          </p:nvPr>
        </p:nvSpPr>
        <p:spPr>
          <a:xfrm>
            <a:off x="695071" y="443034"/>
            <a:ext cx="10802173" cy="5815479"/>
          </a:xfrm>
        </p:spPr>
        <p:txBody>
          <a:bodyPr wrap="square">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695071" y="1378693"/>
            <a:ext cx="10802173" cy="575790"/>
          </a:xfrm>
        </p:spPr>
        <p:txBody>
          <a:bodyPr wrap="square" anchor="t">
            <a:normAutofit/>
          </a:bodyPr>
          <a:lstStyle>
            <a:lvl1pPr marL="0" indent="0">
              <a:buNone/>
              <a:defRPr sz="2455" b="0"/>
            </a:lvl1pPr>
            <a:lvl2pPr marL="467995" indent="0">
              <a:buNone/>
              <a:defRPr sz="2050" b="1"/>
            </a:lvl2pPr>
            <a:lvl3pPr marL="935990" indent="0">
              <a:buNone/>
              <a:defRPr sz="1845" b="1"/>
            </a:lvl3pPr>
            <a:lvl4pPr marL="1404620" indent="0">
              <a:buNone/>
              <a:defRPr sz="1640" b="1"/>
            </a:lvl4pPr>
            <a:lvl5pPr marL="1872615" indent="0">
              <a:buNone/>
              <a:defRPr sz="1640" b="1"/>
            </a:lvl5pPr>
            <a:lvl6pPr marL="2340610" indent="0">
              <a:buNone/>
              <a:defRPr sz="1640" b="1"/>
            </a:lvl6pPr>
            <a:lvl7pPr marL="2808605" indent="0">
              <a:buNone/>
              <a:defRPr sz="1640" b="1"/>
            </a:lvl7pPr>
            <a:lvl8pPr marL="3276600" indent="0">
              <a:buNone/>
              <a:defRPr sz="1640" b="1"/>
            </a:lvl8pPr>
            <a:lvl9pPr marL="3745230" indent="0">
              <a:buNone/>
              <a:defRPr sz="1640" b="1"/>
            </a:lvl9pPr>
          </a:lstStyle>
          <a:p>
            <a:r>
              <a:rPr lang="zh-CN" altLang="en-US" dirty="0"/>
              <a:t>单击此处编辑母版副标题样式</a:t>
            </a:r>
            <a:endParaRPr lang="zh-CN" altLang="en-US" dirty="0"/>
          </a:p>
        </p:txBody>
      </p:sp>
      <p:sp>
        <p:nvSpPr>
          <p:cNvPr id="7" name="日期占位符 6"/>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p:txBody>
          <a:bodyPr/>
          <a:lstStyle/>
          <a:p>
            <a:endParaRPr lang="zh-CN" altLang="en-US"/>
          </a:p>
        </p:txBody>
      </p:sp>
      <p:sp>
        <p:nvSpPr>
          <p:cNvPr id="9" name="灯片编号占位符 8"/>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
        <p:nvSpPr>
          <p:cNvPr id="4" name="标题 3"/>
          <p:cNvSpPr>
            <a:spLocks noGrp="1"/>
          </p:cNvSpPr>
          <p:nvPr>
            <p:ph type="title"/>
            <p:custDataLst>
              <p:tags r:id="rId6"/>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2_Title Slide">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1" name="Rectangle 10"/>
          <p:cNvSpPr/>
          <p:nvPr/>
        </p:nvSpPr>
        <p:spPr bwMode="gray">
          <a:xfrm rot="5400000" flipH="1">
            <a:off x="5145088" y="-20637"/>
            <a:ext cx="1897063" cy="12187238"/>
          </a:xfrm>
          <a:prstGeom prst="rect">
            <a:avLst/>
          </a:prstGeom>
          <a:gradFill flip="none" rotWithShape="1">
            <a:gsLst>
              <a:gs pos="0">
                <a:srgbClr val="C00000"/>
              </a:gs>
              <a:gs pos="100000">
                <a:srgbClr val="9E0A26"/>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2" name="Rectangle 10"/>
          <p:cNvSpPr/>
          <p:nvPr/>
        </p:nvSpPr>
        <p:spPr bwMode="gray">
          <a:xfrm rot="5400000" flipH="1">
            <a:off x="5991225" y="-1066800"/>
            <a:ext cx="204788" cy="1218723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76" name="Rectangle 4"/>
          <p:cNvSpPr>
            <a:spLocks noGrp="1" noChangeArrowheads="1"/>
          </p:cNvSpPr>
          <p:nvPr>
            <p:ph type="ctrTitle"/>
          </p:nvPr>
        </p:nvSpPr>
        <p:spPr bwMode="invGray">
          <a:xfrm>
            <a:off x="645207" y="2304521"/>
            <a:ext cx="11542027" cy="579812"/>
          </a:xfrm>
        </p:spPr>
        <p:txBody>
          <a:bodyPr anchorCtr="0"/>
          <a:lstStyle>
            <a:lvl1pPr algn="ctr">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3077" name="Rectangle 5"/>
          <p:cNvSpPr>
            <a:spLocks noGrp="1" noChangeArrowheads="1"/>
          </p:cNvSpPr>
          <p:nvPr>
            <p:ph type="subTitle" idx="1"/>
          </p:nvPr>
        </p:nvSpPr>
        <p:spPr bwMode="invGray">
          <a:xfrm>
            <a:off x="645205" y="3097375"/>
            <a:ext cx="11542029" cy="588214"/>
          </a:xfrm>
        </p:spPr>
        <p:txBody>
          <a:bodyPr rIns="0" anchorCtr="0"/>
          <a:lstStyle>
            <a:lvl1pPr marL="0" indent="0" algn="ctr">
              <a:buFont typeface="Arial" panose="020B0604020202020204" pitchFamily="34" charset="0"/>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3" name="Rectangle 6"/>
          <p:cNvSpPr>
            <a:spLocks noGrp="1" noChangeArrowheads="1"/>
          </p:cNvSpPr>
          <p:nvPr>
            <p:ph type="dt" sz="half" idx="2"/>
          </p:nvPr>
        </p:nvSpPr>
        <p:spPr bwMode="black">
          <a:xfrm>
            <a:off x="646113" y="6534150"/>
            <a:ext cx="20669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7"/>
          <p:cNvSpPr>
            <a:spLocks noGrp="1" noChangeArrowheads="1"/>
          </p:cNvSpPr>
          <p:nvPr>
            <p:ph type="ftr" sz="quarter" idx="3"/>
          </p:nvPr>
        </p:nvSpPr>
        <p:spPr bwMode="black">
          <a:xfrm>
            <a:off x="2754313" y="6534150"/>
            <a:ext cx="8131175" cy="487363"/>
          </a:xfrm>
          <a:prstGeom prst="rect">
            <a:avLst/>
          </a:prstGeom>
          <a:noFill/>
          <a:ln w="9525">
            <a:noFill/>
            <a:miter lim="800000"/>
          </a:ln>
          <a:effectLst/>
        </p:spPr>
        <p:txBody>
          <a:bodyPr vert="horz" wrap="square" lIns="122932" tIns="61466" rIns="122932" bIns="61466" numCol="1" anchor="b" anchorCtr="1"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5" name="Rectangle 8"/>
          <p:cNvSpPr>
            <a:spLocks noGrp="1" noChangeArrowheads="1"/>
          </p:cNvSpPr>
          <p:nvPr>
            <p:ph type="sldNum" sz="quarter" idx="4"/>
          </p:nvPr>
        </p:nvSpPr>
        <p:spPr bwMode="black">
          <a:xfrm>
            <a:off x="10888663" y="6534150"/>
            <a:ext cx="129857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CF970104-7198-4BD1-AC36-68873D2D364E}"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7" name="任意多边形: 形状 6"/>
          <p:cNvSpPr/>
          <p:nvPr userDrawn="1">
            <p:custDataLst>
              <p:tags r:id="rId2"/>
            </p:custDataLst>
          </p:nvPr>
        </p:nvSpPr>
        <p:spPr>
          <a:xfrm>
            <a:off x="6214960" y="937752"/>
            <a:ext cx="5595525" cy="5915283"/>
          </a:xfrm>
          <a:custGeom>
            <a:avLst/>
            <a:gdLst>
              <a:gd name="connsiteX0" fmla="*/ 3604196 w 5597566"/>
              <a:gd name="connsiteY0" fmla="*/ 127 h 5917440"/>
              <a:gd name="connsiteX1" fmla="*/ 5020674 w 5597566"/>
              <a:gd name="connsiteY1" fmla="*/ 776538 h 5917440"/>
              <a:gd name="connsiteX2" fmla="*/ 5376373 w 5597566"/>
              <a:gd name="connsiteY2" fmla="*/ 1444944 h 5917440"/>
              <a:gd name="connsiteX3" fmla="*/ 5557177 w 5597566"/>
              <a:gd name="connsiteY3" fmla="*/ 2184215 h 5917440"/>
              <a:gd name="connsiteX4" fmla="*/ 5545132 w 5597566"/>
              <a:gd name="connsiteY4" fmla="*/ 3578297 h 5917440"/>
              <a:gd name="connsiteX5" fmla="*/ 5202018 w 5597566"/>
              <a:gd name="connsiteY5" fmla="*/ 4624938 h 5917440"/>
              <a:gd name="connsiteX6" fmla="*/ 4250176 w 5597566"/>
              <a:gd name="connsiteY6" fmla="*/ 5603523 h 5917440"/>
              <a:gd name="connsiteX7" fmla="*/ 2275095 w 5597566"/>
              <a:gd name="connsiteY7" fmla="*/ 5916586 h 5917440"/>
              <a:gd name="connsiteX8" fmla="*/ 1243715 w 5597566"/>
              <a:gd name="connsiteY8" fmla="*/ 5698027 h 5917440"/>
              <a:gd name="connsiteX9" fmla="*/ 473239 w 5597566"/>
              <a:gd name="connsiteY9" fmla="*/ 4857811 h 5917440"/>
              <a:gd name="connsiteX10" fmla="*/ 2965 w 5597566"/>
              <a:gd name="connsiteY10" fmla="*/ 3098601 h 5917440"/>
              <a:gd name="connsiteX11" fmla="*/ 230813 w 5597566"/>
              <a:gd name="connsiteY11" fmla="*/ 1734249 h 5917440"/>
              <a:gd name="connsiteX12" fmla="*/ 812883 w 5597566"/>
              <a:gd name="connsiteY12" fmla="*/ 1085274 h 5917440"/>
              <a:gd name="connsiteX13" fmla="*/ 1676967 w 5597566"/>
              <a:gd name="connsiteY13" fmla="*/ 805643 h 5917440"/>
              <a:gd name="connsiteX14" fmla="*/ 2325887 w 5597566"/>
              <a:gd name="connsiteY14" fmla="*/ 463589 h 5917440"/>
              <a:gd name="connsiteX15" fmla="*/ 3063384 w 5597566"/>
              <a:gd name="connsiteY15" fmla="*/ 102968 h 5917440"/>
              <a:gd name="connsiteX16" fmla="*/ 3604196 w 5597566"/>
              <a:gd name="connsiteY16" fmla="*/ 127 h 5917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97566" h="5917440">
                <a:moveTo>
                  <a:pt x="3604196" y="127"/>
                </a:moveTo>
                <a:cubicBezTo>
                  <a:pt x="4143157" y="-6764"/>
                  <a:pt x="4661253" y="268656"/>
                  <a:pt x="5020674" y="776538"/>
                </a:cubicBezTo>
                <a:cubicBezTo>
                  <a:pt x="5168497" y="981494"/>
                  <a:pt x="5331334" y="1331311"/>
                  <a:pt x="5376373" y="1444944"/>
                </a:cubicBezTo>
                <a:cubicBezTo>
                  <a:pt x="5421411" y="1558578"/>
                  <a:pt x="5504481" y="1740109"/>
                  <a:pt x="5557177" y="2184215"/>
                </a:cubicBezTo>
                <a:cubicBezTo>
                  <a:pt x="5609665" y="2627494"/>
                  <a:pt x="5616351" y="3186831"/>
                  <a:pt x="5545132" y="3578297"/>
                </a:cubicBezTo>
                <a:cubicBezTo>
                  <a:pt x="5473912" y="3969764"/>
                  <a:pt x="5394269" y="4263968"/>
                  <a:pt x="5202018" y="4624938"/>
                </a:cubicBezTo>
                <a:cubicBezTo>
                  <a:pt x="5009767" y="4985909"/>
                  <a:pt x="4703629" y="5471999"/>
                  <a:pt x="4250176" y="5603523"/>
                </a:cubicBezTo>
                <a:cubicBezTo>
                  <a:pt x="3536157" y="5811445"/>
                  <a:pt x="2766119" y="5928695"/>
                  <a:pt x="2275095" y="5916586"/>
                </a:cubicBezTo>
                <a:cubicBezTo>
                  <a:pt x="1784072" y="5904476"/>
                  <a:pt x="1514679" y="5867884"/>
                  <a:pt x="1243715" y="5698027"/>
                </a:cubicBezTo>
                <a:cubicBezTo>
                  <a:pt x="972750" y="5528171"/>
                  <a:pt x="727468" y="5320256"/>
                  <a:pt x="473239" y="4857811"/>
                </a:cubicBezTo>
                <a:cubicBezTo>
                  <a:pt x="219012" y="4395366"/>
                  <a:pt x="30316" y="3702028"/>
                  <a:pt x="2965" y="3098601"/>
                </a:cubicBezTo>
                <a:cubicBezTo>
                  <a:pt x="-24592" y="2494347"/>
                  <a:pt x="146889" y="1926640"/>
                  <a:pt x="230813" y="1734249"/>
                </a:cubicBezTo>
                <a:cubicBezTo>
                  <a:pt x="314738" y="1541857"/>
                  <a:pt x="467003" y="1260322"/>
                  <a:pt x="812883" y="1085274"/>
                </a:cubicBezTo>
                <a:cubicBezTo>
                  <a:pt x="1157935" y="910432"/>
                  <a:pt x="1292205" y="948179"/>
                  <a:pt x="1676967" y="805643"/>
                </a:cubicBezTo>
                <a:cubicBezTo>
                  <a:pt x="1902150" y="724878"/>
                  <a:pt x="2122194" y="591756"/>
                  <a:pt x="2325887" y="463589"/>
                </a:cubicBezTo>
                <a:cubicBezTo>
                  <a:pt x="2636399" y="263066"/>
                  <a:pt x="2810049" y="197787"/>
                  <a:pt x="3063384" y="102968"/>
                </a:cubicBezTo>
                <a:cubicBezTo>
                  <a:pt x="3242571" y="36089"/>
                  <a:pt x="3424543" y="2424"/>
                  <a:pt x="3604196" y="127"/>
                </a:cubicBezTo>
                <a:close/>
              </a:path>
            </a:pathLst>
          </a:custGeom>
          <a:solidFill>
            <a:schemeClr val="accent1">
              <a:alpha val="20000"/>
            </a:schemeClr>
          </a:solidFill>
          <a:ln>
            <a:noFill/>
          </a:ln>
        </p:spPr>
        <p:txBody>
          <a:bodyPr vert="horz" wrap="square" lIns="91406" tIns="45703" rIns="91406" bIns="45703" numCol="1" anchor="t" anchorCtr="0" compatLnSpc="1"/>
          <a:lstStyle/>
          <a:p>
            <a:pPr lvl="0"/>
            <a:endParaRPr lang="zh-CN" altLang="en-US" sz="1800">
              <a:solidFill>
                <a:schemeClr val="tx1"/>
              </a:solidFill>
            </a:endParaRPr>
          </a:p>
        </p:txBody>
      </p:sp>
      <p:pic>
        <p:nvPicPr>
          <p:cNvPr id="9" name="图片 8"/>
          <p:cNvPicPr>
            <a:picLocks noChangeAspect="1"/>
          </p:cNvPicPr>
          <p:nvPr userDrawn="1">
            <p:custDataLst>
              <p:tags r:id="rId3"/>
            </p:custDataLst>
          </p:nvPr>
        </p:nvPicPr>
        <p:blipFill rotWithShape="1">
          <a:blip r:embed="rId4" cstate="print">
            <a:extLst>
              <a:ext uri="{28A0092B-C50C-407E-A947-70E740481C1C}">
                <a14:useLocalDpi xmlns:a14="http://schemas.microsoft.com/office/drawing/2010/main" val="0"/>
              </a:ext>
            </a:extLst>
          </a:blip>
          <a:srcRect l="16256" t="-1" r="15418" b="631"/>
          <a:stretch>
            <a:fillRect/>
          </a:stretch>
        </p:blipFill>
        <p:spPr>
          <a:xfrm>
            <a:off x="5988406" y="2504807"/>
            <a:ext cx="5415210" cy="4430684"/>
          </a:xfrm>
          <a:prstGeom prst="rect">
            <a:avLst/>
          </a:prstGeom>
        </p:spPr>
      </p:pic>
      <p:sp>
        <p:nvSpPr>
          <p:cNvPr id="2" name="标题 1"/>
          <p:cNvSpPr>
            <a:spLocks noGrp="1"/>
          </p:cNvSpPr>
          <p:nvPr>
            <p:ph type="ctrTitle" hasCustomPrompt="1"/>
            <p:custDataLst>
              <p:tags r:id="rId5"/>
            </p:custDataLst>
          </p:nvPr>
        </p:nvSpPr>
        <p:spPr>
          <a:xfrm>
            <a:off x="695071" y="1387615"/>
            <a:ext cx="5398706" cy="2151865"/>
          </a:xfrm>
        </p:spPr>
        <p:txBody>
          <a:bodyPr wrap="square" anchor="b" anchorCtr="0">
            <a:normAutofit/>
          </a:bodyPr>
          <a:lstStyle>
            <a:lvl1pPr algn="l">
              <a:lnSpc>
                <a:spcPct val="100000"/>
              </a:lnSpc>
              <a:defRPr sz="5530"/>
            </a:lvl1pPr>
          </a:lstStyle>
          <a:p>
            <a:r>
              <a:rPr lang="zh-CN" altLang="en-US" dirty="0"/>
              <a:t>编辑母版标题</a:t>
            </a:r>
            <a:endParaRPr lang="zh-CN" altLang="en-US" dirty="0"/>
          </a:p>
        </p:txBody>
      </p:sp>
      <p:sp>
        <p:nvSpPr>
          <p:cNvPr id="4" name="日期占位符 3"/>
          <p:cNvSpPr>
            <a:spLocks noGrp="1"/>
          </p:cNvSpPr>
          <p:nvPr>
            <p:ph type="dt" sz="half" idx="10"/>
            <p:custDataLst>
              <p:tags r:id="rId6"/>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07461" y="6437198"/>
            <a:ext cx="2742200" cy="364992"/>
          </a:xfrm>
        </p:spPr>
        <p:txBody>
          <a:bodyPr wrap="square">
            <a:normAutofit/>
          </a:bodyPr>
          <a:lstStyle/>
          <a:p>
            <a:fld id="{BE5F26B5-172A-4DC2-B0B7-181CFC56B87C}" type="slidenum">
              <a:rPr lang="zh-CN" altLang="en-US" smtClean="0"/>
            </a:fld>
            <a:endParaRPr lang="zh-CN" altLang="en-US"/>
          </a:p>
        </p:txBody>
      </p:sp>
      <p:sp>
        <p:nvSpPr>
          <p:cNvPr id="24" name="文本占位符 23"/>
          <p:cNvSpPr>
            <a:spLocks noGrp="1"/>
          </p:cNvSpPr>
          <p:nvPr>
            <p:ph type="body" sz="quarter" idx="17" hasCustomPrompt="1"/>
            <p:custDataLst>
              <p:tags r:id="rId9"/>
            </p:custDataLst>
          </p:nvPr>
        </p:nvSpPr>
        <p:spPr>
          <a:xfrm>
            <a:off x="701744" y="3822586"/>
            <a:ext cx="2878950" cy="579389"/>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845">
                <a:solidFill>
                  <a:schemeClr val="lt1">
                    <a:lumMod val="100000"/>
                  </a:schemeClr>
                </a:solidFill>
              </a:defRPr>
            </a:lvl1pPr>
          </a:lstStyle>
          <a:p>
            <a:r>
              <a:rPr lang="zh-CN" altLang="en-US" dirty="0"/>
              <a:t>署名</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8198"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55448" y="1404676"/>
            <a:ext cx="11531790" cy="579812"/>
          </a:xfrm>
        </p:spPr>
        <p:txBody>
          <a:bodyPr/>
          <a:lstStyle>
            <a:lvl1pPr>
              <a:defRPr sz="3200">
                <a:latin typeface="Lucida Sans" pitchFamily="34" charset="0"/>
              </a:defRPr>
            </a:lvl1p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idx="1"/>
          </p:nvPr>
        </p:nvSpPr>
        <p:spPr>
          <a:xfrm>
            <a:off x="1241767" y="2341682"/>
            <a:ext cx="10359152" cy="2155714"/>
          </a:xfrm>
        </p:spPr>
        <p:txBody>
          <a:bodyPr lIns="614660" rIns="614660"/>
          <a:lstStyle>
            <a:lvl1pPr marL="462915" indent="-241300">
              <a:spcBef>
                <a:spcPts val="1615"/>
              </a:spcBef>
              <a:buSzPct val="100000"/>
              <a:buFont typeface="Arial" panose="020B0604020202020204" pitchFamily="34" charset="0"/>
              <a:buChar char="•"/>
              <a:defRPr sz="2700" b="0"/>
            </a:lvl1pPr>
            <a:lvl2pPr marL="685165" indent="-222250">
              <a:spcBef>
                <a:spcPts val="540"/>
              </a:spcBef>
              <a:buSzPct val="75000"/>
              <a:buFont typeface="Lucida Sans" pitchFamily="34" charset="0"/>
              <a:buChar char="–"/>
              <a:defRPr sz="2700"/>
            </a:lvl2pPr>
            <a:lvl3pPr marL="1069340" indent="-295275">
              <a:spcBef>
                <a:spcPts val="540"/>
              </a:spcBef>
              <a:buSzPct val="100000"/>
              <a:buFont typeface="Arial" panose="020B0604020202020204" pitchFamily="34" charset="0"/>
              <a:buChar char="•"/>
              <a:defRPr sz="2200"/>
            </a:lvl3pPr>
            <a:lvl4pPr marL="1229360" indent="-222250">
              <a:spcBef>
                <a:spcPts val="540"/>
              </a:spcBef>
              <a:buSzPct val="100000"/>
              <a:buFont typeface="Lucida Sans" pitchFamily="34" charset="0"/>
              <a:buChar char="–"/>
              <a:defRPr sz="2200"/>
            </a:lvl4pPr>
            <a:lvl5pPr marL="1450975" indent="-222250">
              <a:spcBef>
                <a:spcPts val="540"/>
              </a:spcBef>
              <a:buSzPct val="100000"/>
              <a:buFont typeface="Arial" panose="020B0604020202020204" pitchFamily="34" charset="0"/>
              <a:buChar char="•"/>
              <a:defRPr sz="2200"/>
            </a:lvl5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81250" y="7516813"/>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ADA95E-ED9E-482F-ABFD-6CE64A2D4A2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9222"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7" name="Rectangle 4"/>
          <p:cNvSpPr>
            <a:spLocks noGrp="1" noChangeArrowheads="1"/>
          </p:cNvSpPr>
          <p:nvPr>
            <p:ph type="ctrTitle"/>
          </p:nvPr>
        </p:nvSpPr>
        <p:spPr>
          <a:xfrm>
            <a:off x="655448" y="864757"/>
            <a:ext cx="11531790" cy="630230"/>
          </a:xfrm>
        </p:spPr>
        <p:txBody>
          <a:bodyPr/>
          <a:lstStyle>
            <a:lvl1pPr algn="ctr">
              <a:lnSpc>
                <a:spcPct val="100000"/>
              </a:lnSpc>
              <a:defRPr sz="3200">
                <a:solidFill>
                  <a:schemeClr val="bg2"/>
                </a:solidFill>
                <a:effectLst/>
              </a:defRPr>
            </a:lvl1pPr>
          </a:lstStyle>
          <a:p>
            <a:pPr fontAlgn="base"/>
            <a:r>
              <a:rPr lang="en-US" strike="noStrike" noProof="1" dirty="0"/>
              <a:t>Click to edit Master title style</a:t>
            </a:r>
            <a:endParaRPr lang="en-US" strike="noStrike" noProof="1" dirty="0"/>
          </a:p>
        </p:txBody>
      </p:sp>
      <p:sp>
        <p:nvSpPr>
          <p:cNvPr id="8" name="Rectangle 5"/>
          <p:cNvSpPr>
            <a:spLocks noGrp="1" noChangeArrowheads="1"/>
          </p:cNvSpPr>
          <p:nvPr>
            <p:ph type="subTitle" idx="1"/>
          </p:nvPr>
        </p:nvSpPr>
        <p:spPr>
          <a:xfrm>
            <a:off x="655448" y="1532366"/>
            <a:ext cx="11531790" cy="588214"/>
          </a:xfrm>
        </p:spPr>
        <p:txBody>
          <a:bodyPr rIns="0"/>
          <a:lstStyle>
            <a:lvl1pPr marL="0" indent="0" algn="ctr">
              <a:buFontTx/>
              <a:buNone/>
              <a:defRPr sz="3000" b="0">
                <a:solidFill>
                  <a:schemeClr val="accent1"/>
                </a:solidFill>
                <a:effectLst/>
                <a:latin typeface="Lucida Sans" pitchFamily="34" charset="0"/>
              </a:defRPr>
            </a:lvl1pPr>
          </a:lstStyle>
          <a:p>
            <a:pPr fontAlgn="base"/>
            <a:r>
              <a:rPr lang="en-US" strike="noStrike" noProof="1" dirty="0"/>
              <a:t>Click to edit Master subtitle style</a:t>
            </a:r>
            <a:endParaRPr lang="en-US" strike="noStrike" noProof="1" dirty="0"/>
          </a:p>
        </p:txBody>
      </p:sp>
      <p:sp>
        <p:nvSpPr>
          <p:cNvPr id="12"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E4A2AC8-C6EE-4E10-A998-D1513153777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页脚占位符 1"/>
          <p:cNvSpPr>
            <a:spLocks noGrp="1"/>
          </p:cNvSpPr>
          <p:nvPr>
            <p:ph type="ftr" sz="quarter" idx="10"/>
          </p:nvPr>
        </p:nvSpPr>
        <p:spPr>
          <a:xfrm>
            <a:off x="2314575" y="6592888"/>
            <a:ext cx="8201025" cy="487363"/>
          </a:xfrm>
          <a:prstGeom prst="rect">
            <a:avLst/>
          </a:prstGeom>
          <a:noFill/>
          <a:ln w="9525">
            <a:noFill/>
            <a:miter lim="800000"/>
          </a:ln>
          <a:effectLst/>
        </p:spPr>
        <p:txBody>
          <a:bodyPr vert="horz" wrap="square" lIns="122932" tIns="61466" rIns="122932" bIns="61466" numCol="1" anchor="b" anchorCtr="0" compatLnSpc="1"/>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0246"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45208" y="1476597"/>
            <a:ext cx="11542033" cy="579812"/>
          </a:xfrm>
        </p:spPr>
        <p:txBody>
          <a:bodyPr/>
          <a:lstStyle/>
          <a:p>
            <a:pPr fontAlgn="base"/>
            <a:r>
              <a:rPr lang="en-US" strike="noStrike" noProof="1" dirty="0"/>
              <a:t>Click to edit Master title style</a:t>
            </a:r>
            <a:endParaRPr lang="en-US" strike="noStrike" noProof="1" dirty="0"/>
          </a:p>
        </p:txBody>
      </p:sp>
      <p:sp>
        <p:nvSpPr>
          <p:cNvPr id="3" name="Content Placeholder 2"/>
          <p:cNvSpPr>
            <a:spLocks noGrp="1"/>
          </p:cNvSpPr>
          <p:nvPr>
            <p:ph sz="half" idx="1"/>
          </p:nvPr>
        </p:nvSpPr>
        <p:spPr>
          <a:xfrm>
            <a:off x="967057" y="2330051"/>
            <a:ext cx="5334344"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4" name="Content Placeholder 3"/>
          <p:cNvSpPr>
            <a:spLocks noGrp="1"/>
          </p:cNvSpPr>
          <p:nvPr>
            <p:ph sz="half" idx="2"/>
          </p:nvPr>
        </p:nvSpPr>
        <p:spPr>
          <a:xfrm>
            <a:off x="6504518" y="2330051"/>
            <a:ext cx="5291197" cy="2815025"/>
          </a:xfrm>
        </p:spPr>
        <p:txBody>
          <a:bodyPr anchorCtr="0"/>
          <a:lstStyle>
            <a:lvl1pPr>
              <a:lnSpc>
                <a:spcPct val="100000"/>
              </a:lnSpc>
              <a:spcBef>
                <a:spcPts val="0"/>
              </a:spcBef>
              <a:spcAft>
                <a:spcPts val="805"/>
              </a:spcAft>
              <a:buSzPct val="125000"/>
              <a:buFont typeface="Arial" panose="020B0604020202020204" pitchFamily="34" charset="0"/>
              <a:buChar char="•"/>
              <a:defRPr lang="en-US" sz="2700" b="0" dirty="0" smtClean="0">
                <a:solidFill>
                  <a:schemeClr val="bg2"/>
                </a:solidFill>
                <a:latin typeface="Lucida Sans" pitchFamily="34" charset="0"/>
                <a:ea typeface="+mn-ea"/>
                <a:cs typeface="+mn-cs"/>
              </a:defRPr>
            </a:lvl1pPr>
            <a:lvl2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2pPr>
            <a:lvl3pPr>
              <a:lnSpc>
                <a:spcPct val="100000"/>
              </a:lnSpc>
              <a:spcBef>
                <a:spcPts val="0"/>
              </a:spcBef>
              <a:spcAft>
                <a:spcPts val="805"/>
              </a:spcAft>
              <a:buSzPct val="125000"/>
              <a:buFont typeface="Arial" panose="020B0604020202020204" pitchFamily="34" charset="0"/>
              <a:buChar char="•"/>
              <a:defRPr lang="en-US" sz="2400" dirty="0" smtClean="0">
                <a:solidFill>
                  <a:schemeClr val="bg2"/>
                </a:solidFill>
                <a:latin typeface="Lucida Sans" pitchFamily="34" charset="0"/>
                <a:ea typeface="+mn-ea"/>
                <a:cs typeface="+mn-cs"/>
              </a:defRPr>
            </a:lvl3pPr>
            <a:lvl4pPr>
              <a:lnSpc>
                <a:spcPct val="100000"/>
              </a:lnSpc>
              <a:spcBef>
                <a:spcPts val="0"/>
              </a:spcBef>
              <a:spcAft>
                <a:spcPts val="805"/>
              </a:spcAft>
              <a:buSzPct val="125000"/>
              <a:buFont typeface="Arial" panose="020B0604020202020204" pitchFamily="34" charset="0"/>
              <a:buChar char="•"/>
              <a:defRPr lang="en-US" sz="2200" dirty="0" smtClean="0">
                <a:solidFill>
                  <a:schemeClr val="bg2"/>
                </a:solidFill>
                <a:latin typeface="Lucida Sans" pitchFamily="34" charset="0"/>
                <a:ea typeface="+mn-ea"/>
                <a:cs typeface="+mn-cs"/>
              </a:defRPr>
            </a:lvl4pPr>
            <a:lvl5pPr>
              <a:lnSpc>
                <a:spcPct val="100000"/>
              </a:lnSpc>
              <a:spcBef>
                <a:spcPts val="0"/>
              </a:spcBef>
              <a:spcAft>
                <a:spcPts val="805"/>
              </a:spcAft>
              <a:buSzPct val="125000"/>
              <a:buFont typeface="Arial" panose="020B0604020202020204" pitchFamily="34" charset="0"/>
              <a:buChar char="•"/>
              <a:defRPr lang="en-US" sz="2200" dirty="0">
                <a:solidFill>
                  <a:schemeClr val="bg2"/>
                </a:solidFill>
                <a:latin typeface="Lucida Sans" pitchFamily="34" charset="0"/>
                <a:ea typeface="+mn-ea"/>
                <a:cs typeface="+mn-cs"/>
              </a:defRPr>
            </a:lvl5pPr>
            <a:lvl6pPr>
              <a:defRPr sz="2400"/>
            </a:lvl6pPr>
            <a:lvl7pPr>
              <a:defRPr sz="2400"/>
            </a:lvl7pPr>
            <a:lvl8pPr>
              <a:defRPr sz="2400"/>
            </a:lvl8pPr>
            <a:lvl9pPr>
              <a:defRPr sz="24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967A510D-99EA-450F-A733-49970FAE03E3}"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rotWithShape="0">
          <a:gsLst>
            <a:gs pos="0">
              <a:srgbClr val="EAEAEA"/>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11270" name="图片 10"/>
          <p:cNvPicPr>
            <a:picLocks noChangeAspect="1"/>
          </p:cNvPicPr>
          <p:nvPr userDrawn="1"/>
        </p:nvPicPr>
        <p:blipFill>
          <a:blip r:embed="rId2"/>
          <a:stretch>
            <a:fillRect/>
          </a:stretch>
        </p:blipFill>
        <p:spPr>
          <a:xfrm>
            <a:off x="10315575" y="227013"/>
            <a:ext cx="1568450" cy="217487"/>
          </a:xfrm>
          <a:prstGeom prst="rect">
            <a:avLst/>
          </a:prstGeom>
          <a:noFill/>
          <a:ln w="9525">
            <a:noFill/>
          </a:ln>
        </p:spPr>
      </p:pic>
      <p:sp>
        <p:nvSpPr>
          <p:cNvPr id="2" name="Title 1"/>
          <p:cNvSpPr>
            <a:spLocks noGrp="1"/>
          </p:cNvSpPr>
          <p:nvPr>
            <p:ph type="title"/>
          </p:nvPr>
        </p:nvSpPr>
        <p:spPr>
          <a:xfrm>
            <a:off x="609362" y="1245917"/>
            <a:ext cx="11577876" cy="579812"/>
          </a:xfrm>
        </p:spPr>
        <p:txBody>
          <a:bodyPr/>
          <a:lstStyle>
            <a:lvl1pPr>
              <a:defRPr/>
            </a:lvl1pPr>
          </a:lstStyle>
          <a:p>
            <a:pPr fontAlgn="base"/>
            <a:r>
              <a:rPr lang="en-US" strike="noStrike" noProof="1" dirty="0"/>
              <a:t>Click to edit Master title style</a:t>
            </a:r>
            <a:endParaRPr lang="en-US" strike="noStrike" noProof="1" dirty="0"/>
          </a:p>
        </p:txBody>
      </p:sp>
      <p:sp>
        <p:nvSpPr>
          <p:cNvPr id="3" name="Text Placeholder 2"/>
          <p:cNvSpPr>
            <a:spLocks noGrp="1"/>
          </p:cNvSpPr>
          <p:nvPr>
            <p:ph type="body" idx="1"/>
          </p:nvPr>
        </p:nvSpPr>
        <p:spPr>
          <a:xfrm>
            <a:off x="916605" y="2092378"/>
            <a:ext cx="5384813"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4" name="Content Placeholder 3"/>
          <p:cNvSpPr>
            <a:spLocks noGrp="1"/>
          </p:cNvSpPr>
          <p:nvPr>
            <p:ph sz="half" idx="2"/>
          </p:nvPr>
        </p:nvSpPr>
        <p:spPr>
          <a:xfrm>
            <a:off x="916603" y="2683987"/>
            <a:ext cx="5384813"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5" name="Text Placeholder 4"/>
          <p:cNvSpPr>
            <a:spLocks noGrp="1"/>
          </p:cNvSpPr>
          <p:nvPr>
            <p:ph type="body" sz="quarter" idx="3"/>
          </p:nvPr>
        </p:nvSpPr>
        <p:spPr>
          <a:xfrm>
            <a:off x="6498192" y="2092378"/>
            <a:ext cx="5386928" cy="504184"/>
          </a:xfrm>
        </p:spPr>
        <p:txBody>
          <a:bodyPr anchor="b"/>
          <a:lstStyle>
            <a:lvl1pPr marL="0" indent="0">
              <a:buNone/>
              <a:defRPr sz="2400" b="1">
                <a:solidFill>
                  <a:schemeClr val="accent1"/>
                </a:solidFill>
              </a:defRPr>
            </a:lvl1pPr>
            <a:lvl2pPr marL="614680" indent="0">
              <a:buNone/>
              <a:defRPr sz="2700" b="1"/>
            </a:lvl2pPr>
            <a:lvl3pPr marL="1229360" indent="0">
              <a:buNone/>
              <a:defRPr sz="2400" b="1"/>
            </a:lvl3pPr>
            <a:lvl4pPr marL="1844040" indent="0">
              <a:buNone/>
              <a:defRPr sz="2200" b="1"/>
            </a:lvl4pPr>
            <a:lvl5pPr marL="2458720" indent="0">
              <a:buNone/>
              <a:defRPr sz="2200" b="1"/>
            </a:lvl5pPr>
            <a:lvl6pPr marL="3073400" indent="0">
              <a:buNone/>
              <a:defRPr sz="2200" b="1"/>
            </a:lvl6pPr>
            <a:lvl7pPr marL="3688080" indent="0">
              <a:buNone/>
              <a:defRPr sz="2200" b="1"/>
            </a:lvl7pPr>
            <a:lvl8pPr marL="4302760" indent="0">
              <a:buNone/>
              <a:defRPr sz="2200" b="1"/>
            </a:lvl8pPr>
            <a:lvl9pPr marL="4917440" indent="0">
              <a:buNone/>
              <a:defRPr sz="2200" b="1"/>
            </a:lvl9pPr>
          </a:lstStyle>
          <a:p>
            <a:pPr lvl="0" fontAlgn="base"/>
            <a:r>
              <a:rPr lang="en-US" strike="noStrike" noProof="1" dirty="0"/>
              <a:t>Click to edit Master text styles</a:t>
            </a:r>
            <a:endParaRPr lang="en-US" strike="noStrike" noProof="1" dirty="0"/>
          </a:p>
        </p:txBody>
      </p:sp>
      <p:sp>
        <p:nvSpPr>
          <p:cNvPr id="6" name="Content Placeholder 5"/>
          <p:cNvSpPr>
            <a:spLocks noGrp="1"/>
          </p:cNvSpPr>
          <p:nvPr>
            <p:ph sz="quarter" idx="4"/>
          </p:nvPr>
        </p:nvSpPr>
        <p:spPr>
          <a:xfrm>
            <a:off x="6498191" y="2683987"/>
            <a:ext cx="5386928" cy="1827666"/>
          </a:xfrm>
        </p:spPr>
        <p:txBody>
          <a:bodyPr/>
          <a:lstStyle>
            <a:lvl1pPr>
              <a:defRPr lang="en-US" sz="2400" b="0" dirty="0" smtClean="0">
                <a:solidFill>
                  <a:schemeClr val="bg2"/>
                </a:solidFill>
                <a:latin typeface="Lucida Sans" pitchFamily="34" charset="0"/>
                <a:ea typeface="+mn-ea"/>
                <a:cs typeface="+mn-cs"/>
              </a:defRPr>
            </a:lvl1pPr>
            <a:lvl2pPr>
              <a:defRPr lang="en-US" sz="2200" dirty="0" smtClean="0">
                <a:solidFill>
                  <a:schemeClr val="bg2"/>
                </a:solidFill>
                <a:latin typeface="Lucida Sans" pitchFamily="34" charset="0"/>
                <a:ea typeface="+mn-ea"/>
                <a:cs typeface="+mn-cs"/>
              </a:defRPr>
            </a:lvl2pPr>
            <a:lvl3pPr>
              <a:defRPr lang="en-US" sz="2200" dirty="0" smtClean="0">
                <a:solidFill>
                  <a:schemeClr val="bg2"/>
                </a:solidFill>
                <a:latin typeface="Lucida Sans" pitchFamily="34" charset="0"/>
                <a:ea typeface="+mn-ea"/>
                <a:cs typeface="+mn-cs"/>
              </a:defRPr>
            </a:lvl3pPr>
            <a:lvl4pPr>
              <a:defRPr lang="en-US" sz="1900" dirty="0" smtClean="0">
                <a:solidFill>
                  <a:schemeClr val="bg2"/>
                </a:solidFill>
                <a:latin typeface="Lucida Sans" pitchFamily="34" charset="0"/>
                <a:ea typeface="+mn-ea"/>
                <a:cs typeface="+mn-cs"/>
              </a:defRPr>
            </a:lvl4pPr>
            <a:lvl5pPr>
              <a:defRPr lang="en-US" sz="1900" dirty="0">
                <a:solidFill>
                  <a:schemeClr val="bg2"/>
                </a:solidFill>
                <a:latin typeface="Lucida Sans" pitchFamily="34" charset="0"/>
                <a:ea typeface="+mn-ea"/>
                <a:cs typeface="+mn-cs"/>
              </a:defRPr>
            </a:lvl5pPr>
            <a:lvl6pPr>
              <a:defRPr sz="2200"/>
            </a:lvl6pPr>
            <a:lvl7pPr>
              <a:defRPr sz="2200"/>
            </a:lvl7pPr>
            <a:lvl8pPr>
              <a:defRPr sz="2200"/>
            </a:lvl8pPr>
            <a:lvl9pPr>
              <a:defRPr sz="2200"/>
            </a:lvl9pPr>
          </a:lstStyle>
          <a:p>
            <a:pPr lvl="0" fontAlgn="base"/>
            <a:r>
              <a:rPr lang="en-US" strike="noStrike" noProof="1" dirty="0"/>
              <a:t>Click to edit Master text styles</a:t>
            </a:r>
            <a:endParaRPr lang="en-US" strike="noStrike" noProof="1" dirty="0"/>
          </a:p>
          <a:p>
            <a:pPr lvl="1" fontAlgn="base"/>
            <a:r>
              <a:rPr lang="en-US" strike="noStrike" noProof="1" dirty="0"/>
              <a:t>Second level</a:t>
            </a:r>
            <a:endParaRPr lang="en-US" strike="noStrike" noProof="1" dirty="0"/>
          </a:p>
          <a:p>
            <a:pPr lvl="2" fontAlgn="base"/>
            <a:r>
              <a:rPr lang="en-US" strike="noStrike" noProof="1" dirty="0"/>
              <a:t>Third level</a:t>
            </a:r>
            <a:endParaRPr lang="en-US" strike="noStrike" noProof="1" dirty="0"/>
          </a:p>
          <a:p>
            <a:pPr lvl="3" fontAlgn="base"/>
            <a:r>
              <a:rPr lang="en-US" strike="noStrike" noProof="1" dirty="0"/>
              <a:t>Fourth level</a:t>
            </a:r>
            <a:endParaRPr lang="en-US" strike="noStrike" noProof="1" dirty="0"/>
          </a:p>
          <a:p>
            <a:pPr lvl="4" fontAlgn="base"/>
            <a:r>
              <a:rPr lang="en-US" strike="noStrike" noProof="1" dirty="0"/>
              <a:t>Fifth level</a:t>
            </a:r>
            <a:endParaRPr lang="en-US" strike="noStrike" noProof="1" dirty="0"/>
          </a:p>
        </p:txBody>
      </p:sp>
      <p:sp>
        <p:nvSpPr>
          <p:cNvPr id="12" name="Rectangle 4"/>
          <p:cNvSpPr>
            <a:spLocks noGrp="1" noChangeArrowheads="1"/>
          </p:cNvSpPr>
          <p:nvPr>
            <p:ph type="dt" sz="half" idx="1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3" name="Rectangle 5"/>
          <p:cNvSpPr>
            <a:spLocks noGrp="1" noChangeArrowheads="1"/>
          </p:cNvSpPr>
          <p:nvPr>
            <p:ph type="ftr" sz="quarter" idx="1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14" name="Rectangle 6"/>
          <p:cNvSpPr>
            <a:spLocks noGrp="1" noChangeArrowheads="1"/>
          </p:cNvSpPr>
          <p:nvPr>
            <p:ph type="sldNum" sz="quarter" idx="1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1436D3D-CAEA-4384-88C1-9AC1E84A4E98}"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5.pn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2" Type="http://schemas.openxmlformats.org/officeDocument/2006/relationships/theme" Target="../theme/theme2.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 Type="http://schemas.openxmlformats.org/officeDocument/2006/relationships/slideLayout" Target="../slideLayouts/slideLayout27.xml"/><Relationship Id="rId16" Type="http://schemas.openxmlformats.org/officeDocument/2006/relationships/theme" Target="../theme/theme3.xml"/><Relationship Id="rId15" Type="http://schemas.openxmlformats.org/officeDocument/2006/relationships/image" Target="../media/image5.png"/><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8.xml"/><Relationship Id="rId8" Type="http://schemas.openxmlformats.org/officeDocument/2006/relationships/slideLayout" Target="../slideLayouts/slideLayout47.xml"/><Relationship Id="rId7" Type="http://schemas.openxmlformats.org/officeDocument/2006/relationships/slideLayout" Target="../slideLayouts/slideLayout46.xml"/><Relationship Id="rId6" Type="http://schemas.openxmlformats.org/officeDocument/2006/relationships/slideLayout" Target="../slideLayouts/slideLayout45.xml"/><Relationship Id="rId5" Type="http://schemas.openxmlformats.org/officeDocument/2006/relationships/slideLayout" Target="../slideLayouts/slideLayout44.xml"/><Relationship Id="rId4" Type="http://schemas.openxmlformats.org/officeDocument/2006/relationships/slideLayout" Target="../slideLayouts/slideLayout43.xml"/><Relationship Id="rId3" Type="http://schemas.openxmlformats.org/officeDocument/2006/relationships/slideLayout" Target="../slideLayouts/slideLayout42.xml"/><Relationship Id="rId2" Type="http://schemas.openxmlformats.org/officeDocument/2006/relationships/slideLayout" Target="../slideLayouts/slideLayout41.xml"/><Relationship Id="rId18" Type="http://schemas.openxmlformats.org/officeDocument/2006/relationships/theme" Target="../theme/theme4.xml"/><Relationship Id="rId17" Type="http://schemas.openxmlformats.org/officeDocument/2006/relationships/tags" Target="../tags/tag76.xml"/><Relationship Id="rId16" Type="http://schemas.openxmlformats.org/officeDocument/2006/relationships/tags" Target="../tags/tag75.xml"/><Relationship Id="rId15" Type="http://schemas.openxmlformats.org/officeDocument/2006/relationships/tags" Target="../tags/tag74.xml"/><Relationship Id="rId14" Type="http://schemas.openxmlformats.org/officeDocument/2006/relationships/tags" Target="../tags/tag73.xml"/><Relationship Id="rId13" Type="http://schemas.openxmlformats.org/officeDocument/2006/relationships/tags" Target="../tags/tag72.xml"/><Relationship Id="rId12" Type="http://schemas.openxmlformats.org/officeDocument/2006/relationships/tags" Target="../tags/tag71.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EAEAEA"/>
            </a:gs>
            <a:gs pos="100000">
              <a:schemeClr val="tx1"/>
            </a:gs>
          </a:gsLst>
          <a:lin ang="16200000" scaled="1"/>
          <a:tileRect/>
        </a:gradFill>
        <a:effectLst/>
      </p:bgPr>
    </p:bg>
    <p:spTree>
      <p:nvGrpSpPr>
        <p:cNvPr id="1" name=""/>
        <p:cNvGrpSpPr/>
        <p:nvPr/>
      </p:nvGrpSpPr>
      <p:grpSpPr/>
      <p:sp>
        <p:nvSpPr>
          <p:cNvPr id="20" name="Rectangle 19"/>
          <p:cNvSpPr/>
          <p:nvPr/>
        </p:nvSpPr>
        <p:spPr bwMode="gray">
          <a:xfrm rot="5400000" flipH="1">
            <a:off x="5882481" y="716756"/>
            <a:ext cx="4222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 name="Rectangle 29"/>
          <p:cNvSpPr/>
          <p:nvPr/>
        </p:nvSpPr>
        <p:spPr bwMode="gray">
          <a:xfrm flipH="1">
            <a:off x="0" y="0"/>
            <a:ext cx="12187238" cy="6937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28" name="Rectangle 27"/>
          <p:cNvSpPr/>
          <p:nvPr/>
        </p:nvSpPr>
        <p:spPr bwMode="gray">
          <a:xfrm flipH="1">
            <a:off x="0" y="0"/>
            <a:ext cx="646113" cy="693738"/>
          </a:xfrm>
          <a:prstGeom prst="rect">
            <a:avLst/>
          </a:prstGeom>
          <a:gradFill flip="none" rotWithShape="1">
            <a:gsLst>
              <a:gs pos="0">
                <a:schemeClr val="bg2">
                  <a:alpha val="50000"/>
                </a:schemeClr>
              </a:gs>
              <a:gs pos="100000">
                <a:schemeClr val="bg2">
                  <a:alpha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029" name="Rectangle 3"/>
          <p:cNvSpPr>
            <a:spLocks noGrp="1"/>
          </p:cNvSpPr>
          <p:nvPr>
            <p:ph type="body"/>
          </p:nvPr>
        </p:nvSpPr>
        <p:spPr>
          <a:xfrm>
            <a:off x="1543050" y="2354263"/>
            <a:ext cx="9748838" cy="2182812"/>
          </a:xfrm>
          <a:prstGeom prst="rect">
            <a:avLst/>
          </a:prstGeom>
          <a:noFill/>
          <a:ln w="9525">
            <a:noFill/>
          </a:ln>
        </p:spPr>
        <p:txBody>
          <a:bodyPr lIns="122932" tIns="61466" rIns="122932" bIns="61466" anchor="t" anchorCtr="1">
            <a:spAutoFit/>
          </a:bodyPr>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1030" name="Rectangle 2"/>
          <p:cNvSpPr>
            <a:spLocks noGrp="1"/>
          </p:cNvSpPr>
          <p:nvPr>
            <p:ph type="title"/>
          </p:nvPr>
        </p:nvSpPr>
        <p:spPr>
          <a:xfrm>
            <a:off x="646113" y="1404938"/>
            <a:ext cx="11541125" cy="579437"/>
          </a:xfrm>
          <a:prstGeom prst="rect">
            <a:avLst/>
          </a:prstGeom>
          <a:noFill/>
          <a:ln w="9525">
            <a:noFill/>
          </a:ln>
        </p:spPr>
        <p:txBody>
          <a:bodyPr lIns="614660" tIns="61466" rIns="614660" bIns="61466" anchor="b" anchorCtr="1">
            <a:spAutoFit/>
          </a:bodyPr>
          <a:p>
            <a:pPr lvl="0"/>
            <a:r>
              <a:rPr lang="en-US" altLang="en-US" dirty="0"/>
              <a:t>Click to edit Master title style</a:t>
            </a:r>
            <a:endParaRPr lang="en-US" altLang="en-US" dirty="0"/>
          </a:p>
        </p:txBody>
      </p:sp>
      <p:sp>
        <p:nvSpPr>
          <p:cNvPr id="3"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lgn="ct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lgn="r" eaLnBrk="1" hangingPunct="1">
              <a:defRPr sz="1300">
                <a:solidFill>
                  <a:schemeClr val="bg2"/>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pic>
        <p:nvPicPr>
          <p:cNvPr id="1034" name="图片 11"/>
          <p:cNvPicPr>
            <a:picLocks noChangeAspect="1"/>
          </p:cNvPicPr>
          <p:nvPr userDrawn="1"/>
        </p:nvPicPr>
        <p:blipFill>
          <a:blip r:embed="rId15"/>
          <a:stretch>
            <a:fillRect/>
          </a:stretch>
        </p:blipFill>
        <p:spPr>
          <a:xfrm>
            <a:off x="165100" y="122238"/>
            <a:ext cx="328613" cy="373062"/>
          </a:xfrm>
          <a:prstGeom prst="rect">
            <a:avLst/>
          </a:prstGeom>
          <a:noFill/>
          <a:ln w="9525">
            <a:noFill/>
          </a:ln>
        </p:spPr>
      </p:pic>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hf sldNum="0" hdr="0" ftr="0" dt="0"/>
  <p:txStyles>
    <p:titleStyle>
      <a:lvl1pPr algn="l" rtl="0" eaLnBrk="0" fontAlgn="base" hangingPunct="0">
        <a:lnSpc>
          <a:spcPct val="90000"/>
        </a:lnSpc>
        <a:spcBef>
          <a:spcPct val="0"/>
        </a:spcBef>
        <a:spcAft>
          <a:spcPct val="0"/>
        </a:spcAft>
        <a:defRPr sz="3200" b="1">
          <a:solidFill>
            <a:schemeClr val="bg2"/>
          </a:solidFill>
          <a:latin typeface="Lucida Sans" pitchFamily="34" charset="0"/>
          <a:ea typeface="+mj-ea"/>
          <a:cs typeface="+mj-cs"/>
        </a:defRPr>
      </a:lvl1pPr>
      <a:lvl2pPr algn="l" rtl="0" eaLnBrk="0" fontAlgn="base" hangingPunct="0">
        <a:lnSpc>
          <a:spcPct val="90000"/>
        </a:lnSpc>
        <a:spcBef>
          <a:spcPct val="0"/>
        </a:spcBef>
        <a:spcAft>
          <a:spcPct val="0"/>
        </a:spcAft>
        <a:defRPr sz="3200" b="1">
          <a:solidFill>
            <a:schemeClr val="bg2"/>
          </a:solidFill>
          <a:latin typeface="Lucida Sans" pitchFamily="34" charset="0"/>
        </a:defRPr>
      </a:lvl2pPr>
      <a:lvl3pPr algn="l" rtl="0" eaLnBrk="0" fontAlgn="base" hangingPunct="0">
        <a:lnSpc>
          <a:spcPct val="90000"/>
        </a:lnSpc>
        <a:spcBef>
          <a:spcPct val="0"/>
        </a:spcBef>
        <a:spcAft>
          <a:spcPct val="0"/>
        </a:spcAft>
        <a:defRPr sz="3200" b="1">
          <a:solidFill>
            <a:schemeClr val="bg2"/>
          </a:solidFill>
          <a:latin typeface="Lucida Sans" pitchFamily="34" charset="0"/>
        </a:defRPr>
      </a:lvl3pPr>
      <a:lvl4pPr algn="l" rtl="0" eaLnBrk="0" fontAlgn="base" hangingPunct="0">
        <a:lnSpc>
          <a:spcPct val="90000"/>
        </a:lnSpc>
        <a:spcBef>
          <a:spcPct val="0"/>
        </a:spcBef>
        <a:spcAft>
          <a:spcPct val="0"/>
        </a:spcAft>
        <a:defRPr sz="3200" b="1">
          <a:solidFill>
            <a:schemeClr val="bg2"/>
          </a:solidFill>
          <a:latin typeface="Lucida Sans" pitchFamily="34" charset="0"/>
        </a:defRPr>
      </a:lvl4pPr>
      <a:lvl5pPr algn="l" rtl="0" eaLnBrk="0" fontAlgn="base" hangingPunct="0">
        <a:lnSpc>
          <a:spcPct val="90000"/>
        </a:lnSpc>
        <a:spcBef>
          <a:spcPct val="0"/>
        </a:spcBef>
        <a:spcAft>
          <a:spcPct val="0"/>
        </a:spcAft>
        <a:defRPr sz="3200" b="1">
          <a:solidFill>
            <a:schemeClr val="bg2"/>
          </a:solidFill>
          <a:latin typeface="Lucida Sans" pitchFamily="34" charset="0"/>
        </a:defRPr>
      </a:lvl5pPr>
      <a:lvl6pPr marL="614680" algn="l" rtl="0" fontAlgn="base">
        <a:lnSpc>
          <a:spcPct val="90000"/>
        </a:lnSpc>
        <a:spcBef>
          <a:spcPct val="0"/>
        </a:spcBef>
        <a:spcAft>
          <a:spcPct val="0"/>
        </a:spcAft>
        <a:defRPr sz="3800" b="1">
          <a:solidFill>
            <a:schemeClr val="accent2"/>
          </a:solidFill>
          <a:latin typeface="Arial" panose="020B0604020202020204" pitchFamily="34" charset="0"/>
        </a:defRPr>
      </a:lvl6pPr>
      <a:lvl7pPr marL="1229360" algn="l" rtl="0" fontAlgn="base">
        <a:lnSpc>
          <a:spcPct val="90000"/>
        </a:lnSpc>
        <a:spcBef>
          <a:spcPct val="0"/>
        </a:spcBef>
        <a:spcAft>
          <a:spcPct val="0"/>
        </a:spcAft>
        <a:defRPr sz="3800" b="1">
          <a:solidFill>
            <a:schemeClr val="accent2"/>
          </a:solidFill>
          <a:latin typeface="Arial" panose="020B0604020202020204" pitchFamily="34" charset="0"/>
        </a:defRPr>
      </a:lvl7pPr>
      <a:lvl8pPr marL="1844040" algn="l" rtl="0" fontAlgn="base">
        <a:lnSpc>
          <a:spcPct val="90000"/>
        </a:lnSpc>
        <a:spcBef>
          <a:spcPct val="0"/>
        </a:spcBef>
        <a:spcAft>
          <a:spcPct val="0"/>
        </a:spcAft>
        <a:defRPr sz="3800" b="1">
          <a:solidFill>
            <a:schemeClr val="accent2"/>
          </a:solidFill>
          <a:latin typeface="Arial" panose="020B0604020202020204" pitchFamily="34" charset="0"/>
        </a:defRPr>
      </a:lvl8pPr>
      <a:lvl9pPr marL="2458720" algn="l" rtl="0" fontAlgn="base">
        <a:lnSpc>
          <a:spcPct val="90000"/>
        </a:lnSpc>
        <a:spcBef>
          <a:spcPct val="0"/>
        </a:spcBef>
        <a:spcAft>
          <a:spcPct val="0"/>
        </a:spcAft>
        <a:defRPr sz="3800" b="1">
          <a:solidFill>
            <a:schemeClr val="accent2"/>
          </a:solidFill>
          <a:latin typeface="Arial" panose="020B0604020202020204" pitchFamily="34" charset="0"/>
        </a:defRPr>
      </a:lvl9pPr>
    </p:titleStyle>
    <p:bodyStyle>
      <a:lvl1pPr marL="220980" indent="-220980" algn="l" rtl="0" eaLnBrk="0" fontAlgn="base" hangingPunct="0">
        <a:spcBef>
          <a:spcPct val="25000"/>
        </a:spcBef>
        <a:spcAft>
          <a:spcPct val="0"/>
        </a:spcAft>
        <a:buClr>
          <a:srgbClr val="C60C30"/>
        </a:buClr>
        <a:buSzPct val="100000"/>
        <a:buFont typeface="Arial" panose="020B0604020202020204" pitchFamily="34" charset="0"/>
        <a:buChar char="•"/>
        <a:defRPr lang="en-US" sz="3200" dirty="0">
          <a:solidFill>
            <a:schemeClr val="bg2"/>
          </a:solidFill>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p:bodyStyle>
    <p:otherStyle>
      <a:defPPr>
        <a:defRPr lang="en-US"/>
      </a:defPPr>
      <a:lvl1pPr marL="0" algn="l" defTabSz="1229360" rtl="0" eaLnBrk="1" latinLnBrk="0" hangingPunct="1">
        <a:defRPr sz="2400" kern="1200">
          <a:solidFill>
            <a:schemeClr val="tx1"/>
          </a:solidFill>
          <a:latin typeface="+mn-lt"/>
          <a:ea typeface="+mn-ea"/>
          <a:cs typeface="+mn-cs"/>
        </a:defRPr>
      </a:lvl1pPr>
      <a:lvl2pPr marL="614680" algn="l" defTabSz="1229360" rtl="0" eaLnBrk="1" latinLnBrk="0" hangingPunct="1">
        <a:defRPr sz="2400" kern="1200">
          <a:solidFill>
            <a:schemeClr val="tx1"/>
          </a:solidFill>
          <a:latin typeface="+mn-lt"/>
          <a:ea typeface="+mn-ea"/>
          <a:cs typeface="+mn-cs"/>
        </a:defRPr>
      </a:lvl2pPr>
      <a:lvl3pPr marL="1229360" algn="l" defTabSz="1229360" rtl="0" eaLnBrk="1" latinLnBrk="0" hangingPunct="1">
        <a:defRPr sz="2400" kern="1200">
          <a:solidFill>
            <a:schemeClr val="tx1"/>
          </a:solidFill>
          <a:latin typeface="+mn-lt"/>
          <a:ea typeface="+mn-ea"/>
          <a:cs typeface="+mn-cs"/>
        </a:defRPr>
      </a:lvl3pPr>
      <a:lvl4pPr marL="1844040" algn="l" defTabSz="1229360" rtl="0" eaLnBrk="1" latinLnBrk="0" hangingPunct="1">
        <a:defRPr sz="2400" kern="1200">
          <a:solidFill>
            <a:schemeClr val="tx1"/>
          </a:solidFill>
          <a:latin typeface="+mn-lt"/>
          <a:ea typeface="+mn-ea"/>
          <a:cs typeface="+mn-cs"/>
        </a:defRPr>
      </a:lvl4pPr>
      <a:lvl5pPr marL="2458720" algn="l" defTabSz="1229360" rtl="0" eaLnBrk="1" latinLnBrk="0" hangingPunct="1">
        <a:defRPr sz="2400" kern="1200">
          <a:solidFill>
            <a:schemeClr val="tx1"/>
          </a:solidFill>
          <a:latin typeface="+mn-lt"/>
          <a:ea typeface="+mn-ea"/>
          <a:cs typeface="+mn-cs"/>
        </a:defRPr>
      </a:lvl5pPr>
      <a:lvl6pPr marL="3073400" algn="l" defTabSz="1229360" rtl="0" eaLnBrk="1" latinLnBrk="0" hangingPunct="1">
        <a:defRPr sz="2400" kern="1200">
          <a:solidFill>
            <a:schemeClr val="tx1"/>
          </a:solidFill>
          <a:latin typeface="+mn-lt"/>
          <a:ea typeface="+mn-ea"/>
          <a:cs typeface="+mn-cs"/>
        </a:defRPr>
      </a:lvl6pPr>
      <a:lvl7pPr marL="3688080" algn="l" defTabSz="1229360" rtl="0" eaLnBrk="1" latinLnBrk="0" hangingPunct="1">
        <a:defRPr sz="2400" kern="1200">
          <a:solidFill>
            <a:schemeClr val="tx1"/>
          </a:solidFill>
          <a:latin typeface="+mn-lt"/>
          <a:ea typeface="+mn-ea"/>
          <a:cs typeface="+mn-cs"/>
        </a:defRPr>
      </a:lvl7pPr>
      <a:lvl8pPr marL="4302760" algn="l" defTabSz="1229360" rtl="0" eaLnBrk="1" latinLnBrk="0" hangingPunct="1">
        <a:defRPr sz="2400" kern="1200">
          <a:solidFill>
            <a:schemeClr val="tx1"/>
          </a:solidFill>
          <a:latin typeface="+mn-lt"/>
          <a:ea typeface="+mn-ea"/>
          <a:cs typeface="+mn-cs"/>
        </a:defRPr>
      </a:lvl8pPr>
      <a:lvl9pPr marL="4917440" algn="l" defTabSz="122936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p:sp>
        <p:nvSpPr>
          <p:cNvPr id="2050" name="文本占位符 2"/>
          <p:cNvSpPr>
            <a:spLocks noGrp="1"/>
          </p:cNvSpPr>
          <p:nvPr>
            <p:ph type="body"/>
          </p:nvPr>
        </p:nvSpPr>
        <p:spPr>
          <a:xfrm>
            <a:off x="609600" y="1638300"/>
            <a:ext cx="10968038" cy="463391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609600" y="6507163"/>
            <a:ext cx="2843213" cy="374650"/>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957C6C03-2BC5-427E-B5AB-96290FD05743}" type="datetimeFigureOut">
              <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5" name="页脚占位符 4"/>
          <p:cNvSpPr>
            <a:spLocks noGrp="1"/>
          </p:cNvSpPr>
          <p:nvPr>
            <p:ph type="ftr" sz="quarter" idx="3"/>
          </p:nvPr>
        </p:nvSpPr>
        <p:spPr>
          <a:xfrm>
            <a:off x="4164013" y="6507163"/>
            <a:ext cx="3859213" cy="374650"/>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mn-ea"/>
              <a:cs typeface="+mn-cs"/>
            </a:endParaRPr>
          </a:p>
        </p:txBody>
      </p:sp>
      <p:sp>
        <p:nvSpPr>
          <p:cNvPr id="6" name="灯片编号占位符 5"/>
          <p:cNvSpPr>
            <a:spLocks noGrp="1"/>
          </p:cNvSpPr>
          <p:nvPr>
            <p:ph type="sldNum" sz="quarter" idx="4"/>
          </p:nvPr>
        </p:nvSpPr>
        <p:spPr>
          <a:xfrm>
            <a:off x="8734425" y="6507163"/>
            <a:ext cx="2843213" cy="374650"/>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4918E90-849A-469C-BD9D-B33C00DEC69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rPr>
            </a:fld>
            <a:endPar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EAEAEA"/>
            </a:gs>
            <a:gs pos="100000">
              <a:schemeClr val="tx1"/>
            </a:gs>
          </a:gsLst>
          <a:lin ang="16200000" scaled="1"/>
          <a:tileRect/>
        </a:gradFill>
        <a:effectLst/>
      </p:bgPr>
    </p:bg>
    <p:spTree>
      <p:nvGrpSpPr>
        <p:cNvPr id="1" name=""/>
        <p:cNvGrpSpPr/>
        <p:nvPr/>
      </p:nvGrpSpPr>
      <p:grpSpPr/>
      <p:sp>
        <p:nvSpPr>
          <p:cNvPr id="20" name="Rectangle 19"/>
          <p:cNvSpPr/>
          <p:nvPr/>
        </p:nvSpPr>
        <p:spPr bwMode="gray">
          <a:xfrm rot="5400000" flipH="1">
            <a:off x="5882481" y="716756"/>
            <a:ext cx="422275" cy="12187238"/>
          </a:xfrm>
          <a:prstGeom prst="rect">
            <a:avLst/>
          </a:prstGeom>
          <a:gradFill flip="none" rotWithShape="1">
            <a:gsLst>
              <a:gs pos="0">
                <a:schemeClr val="accent2"/>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30" name="Rectangle 29"/>
          <p:cNvSpPr/>
          <p:nvPr/>
        </p:nvSpPr>
        <p:spPr bwMode="gray">
          <a:xfrm flipH="1">
            <a:off x="0" y="0"/>
            <a:ext cx="12187238" cy="6937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28" name="Rectangle 27"/>
          <p:cNvSpPr/>
          <p:nvPr/>
        </p:nvSpPr>
        <p:spPr bwMode="gray">
          <a:xfrm flipH="1">
            <a:off x="0" y="0"/>
            <a:ext cx="646113" cy="693738"/>
          </a:xfrm>
          <a:prstGeom prst="rect">
            <a:avLst/>
          </a:prstGeom>
          <a:gradFill flip="none" rotWithShape="1">
            <a:gsLst>
              <a:gs pos="0">
                <a:schemeClr val="bg2">
                  <a:alpha val="50000"/>
                </a:schemeClr>
              </a:gs>
              <a:gs pos="100000">
                <a:schemeClr val="bg2">
                  <a:alpha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2932" tIns="61466" rIns="122932" bIns="61466"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FFFFFF"/>
              </a:solidFill>
              <a:effectLst/>
              <a:uLnTx/>
              <a:uFillTx/>
              <a:latin typeface="+mn-lt"/>
              <a:ea typeface="宋体" panose="02010600030101010101" pitchFamily="2" charset="-122"/>
              <a:cs typeface="+mn-cs"/>
            </a:endParaRPr>
          </a:p>
        </p:txBody>
      </p:sp>
      <p:sp>
        <p:nvSpPr>
          <p:cNvPr id="1029" name="Rectangle 3"/>
          <p:cNvSpPr>
            <a:spLocks noGrp="1"/>
          </p:cNvSpPr>
          <p:nvPr>
            <p:ph type="body"/>
          </p:nvPr>
        </p:nvSpPr>
        <p:spPr>
          <a:xfrm>
            <a:off x="1543050" y="2354263"/>
            <a:ext cx="9748838" cy="2182812"/>
          </a:xfrm>
          <a:prstGeom prst="rect">
            <a:avLst/>
          </a:prstGeom>
          <a:noFill/>
          <a:ln w="9525">
            <a:noFill/>
          </a:ln>
        </p:spPr>
        <p:txBody>
          <a:bodyPr lIns="122932" tIns="61466" rIns="122932" bIns="61466" anchor="t" anchorCtr="1">
            <a:spAutoFit/>
          </a:bodyPr>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1030" name="Rectangle 2"/>
          <p:cNvSpPr>
            <a:spLocks noGrp="1"/>
          </p:cNvSpPr>
          <p:nvPr>
            <p:ph type="title"/>
          </p:nvPr>
        </p:nvSpPr>
        <p:spPr>
          <a:xfrm>
            <a:off x="646113" y="1404938"/>
            <a:ext cx="11541125" cy="579437"/>
          </a:xfrm>
          <a:prstGeom prst="rect">
            <a:avLst/>
          </a:prstGeom>
          <a:noFill/>
          <a:ln w="9525">
            <a:noFill/>
          </a:ln>
        </p:spPr>
        <p:txBody>
          <a:bodyPr lIns="614660" tIns="61466" rIns="614660" bIns="61466" anchor="b" anchorCtr="1">
            <a:spAutoFit/>
          </a:bodyPr>
          <a:p>
            <a:pPr lvl="0"/>
            <a:r>
              <a:rPr lang="en-US" altLang="en-US" dirty="0"/>
              <a:t>Click to edit Master title style</a:t>
            </a:r>
            <a:endParaRPr lang="en-US" altLang="en-US" dirty="0"/>
          </a:p>
        </p:txBody>
      </p:sp>
      <p:sp>
        <p:nvSpPr>
          <p:cNvPr id="3" name="Rectangle 4"/>
          <p:cNvSpPr>
            <a:spLocks noGrp="1" noChangeArrowheads="1"/>
          </p:cNvSpPr>
          <p:nvPr>
            <p:ph type="dt" sz="half" idx="2"/>
          </p:nvPr>
        </p:nvSpPr>
        <p:spPr bwMode="black">
          <a:xfrm>
            <a:off x="646113" y="6592888"/>
            <a:ext cx="1668463" cy="487363"/>
          </a:xfrm>
          <a:prstGeom prst="rect">
            <a:avLst/>
          </a:prstGeom>
          <a:noFill/>
          <a:ln w="9525">
            <a:noFill/>
            <a:miter lim="800000"/>
          </a:ln>
          <a:effectLst/>
        </p:spPr>
        <p:txBody>
          <a:bodyPr vert="horz" wrap="square" lIns="122932" tIns="61466" rIns="122932" bIns="61466" numCol="1" anchor="b" anchorCtr="0" compatLnSpc="1"/>
          <a:lstStyle>
            <a:lvl1pP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4" name="Rectangle 5"/>
          <p:cNvSpPr>
            <a:spLocks noGrp="1" noChangeArrowheads="1"/>
          </p:cNvSpPr>
          <p:nvPr>
            <p:ph type="ftr" sz="quarter" idx="3"/>
          </p:nvPr>
        </p:nvSpPr>
        <p:spPr bwMode="black">
          <a:xfrm>
            <a:off x="2314575" y="6592888"/>
            <a:ext cx="8201025" cy="487363"/>
          </a:xfrm>
          <a:prstGeom prst="rect">
            <a:avLst/>
          </a:prstGeom>
          <a:noFill/>
          <a:ln w="9525">
            <a:noFill/>
            <a:miter lim="800000"/>
          </a:ln>
          <a:effectLst/>
        </p:spPr>
        <p:txBody>
          <a:bodyPr vert="horz" wrap="square" lIns="122932" tIns="61466" rIns="122932" bIns="61466" numCol="1" anchor="b" anchorCtr="0" compatLnSpc="1"/>
          <a:lstStyle>
            <a:lvl1pPr algn="ctr" eaLnBrk="1" hangingPunct="1">
              <a:defRPr sz="1300">
                <a:solidFill>
                  <a:schemeClr val="bg2"/>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sp>
        <p:nvSpPr>
          <p:cNvPr id="2" name="Rectangle 6"/>
          <p:cNvSpPr>
            <a:spLocks noGrp="1" noChangeArrowheads="1"/>
          </p:cNvSpPr>
          <p:nvPr>
            <p:ph type="sldNum" sz="quarter" idx="4"/>
          </p:nvPr>
        </p:nvSpPr>
        <p:spPr bwMode="black">
          <a:xfrm>
            <a:off x="10528300" y="6592888"/>
            <a:ext cx="1658938" cy="487363"/>
          </a:xfrm>
          <a:prstGeom prst="rect">
            <a:avLst/>
          </a:prstGeom>
          <a:noFill/>
          <a:ln w="9525">
            <a:noFill/>
            <a:miter lim="800000"/>
          </a:ln>
          <a:effectLst/>
        </p:spPr>
        <p:txBody>
          <a:bodyPr vert="horz" wrap="square" lIns="122932" tIns="61466" rIns="122932" bIns="61466" numCol="1" anchor="b" anchorCtr="0" compatLnSpc="1"/>
          <a:lstStyle>
            <a:lvl1pPr algn="r" eaLnBrk="1" hangingPunct="1">
              <a:defRPr sz="1300">
                <a:solidFill>
                  <a:schemeClr val="bg2"/>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5FD804A-F784-4013-AD92-560D09364ABB}" type="slidenum">
              <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rPr>
            </a:fld>
            <a:endParaRPr kumimoji="0" lang="en-US" altLang="zh-CN" sz="1300" b="0" i="0" u="none" strike="noStrike" kern="1200" cap="none" spc="0" normalizeH="0" baseline="0" noProof="0">
              <a:ln>
                <a:noFill/>
              </a:ln>
              <a:solidFill>
                <a:schemeClr val="bg2"/>
              </a:solidFill>
              <a:effectLst/>
              <a:uLnTx/>
              <a:uFillTx/>
              <a:latin typeface="Arial" panose="020B0604020202020204" pitchFamily="34" charset="0"/>
              <a:ea typeface="宋体" panose="02010600030101010101" pitchFamily="2" charset="-122"/>
              <a:cs typeface="+mn-cs"/>
            </a:endParaRPr>
          </a:p>
        </p:txBody>
      </p:sp>
      <p:pic>
        <p:nvPicPr>
          <p:cNvPr id="1034" name="图片 11"/>
          <p:cNvPicPr>
            <a:picLocks noChangeAspect="1"/>
          </p:cNvPicPr>
          <p:nvPr userDrawn="1"/>
        </p:nvPicPr>
        <p:blipFill>
          <a:blip r:embed="rId15"/>
          <a:stretch>
            <a:fillRect/>
          </a:stretch>
        </p:blipFill>
        <p:spPr>
          <a:xfrm>
            <a:off x="165100" y="122238"/>
            <a:ext cx="328613" cy="373062"/>
          </a:xfrm>
          <a:prstGeom prst="rect">
            <a:avLst/>
          </a:prstGeom>
          <a:noFill/>
          <a:ln w="9525">
            <a:noFill/>
          </a:ln>
        </p:spPr>
      </p:pic>
    </p:spTree>
  </p:cSld>
  <p:clrMap bg1="dk2" tx1="lt1" bg2="dk1"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p:hf sldNum="0" hdr="0" ftr="0" dt="0"/>
  <p:txStyles>
    <p:titleStyle>
      <a:lvl1pPr algn="l" rtl="0" eaLnBrk="0" fontAlgn="base" hangingPunct="0">
        <a:lnSpc>
          <a:spcPct val="90000"/>
        </a:lnSpc>
        <a:spcBef>
          <a:spcPct val="0"/>
        </a:spcBef>
        <a:spcAft>
          <a:spcPct val="0"/>
        </a:spcAft>
        <a:defRPr sz="3200" b="1">
          <a:solidFill>
            <a:schemeClr val="bg2"/>
          </a:solidFill>
          <a:latin typeface="Lucida Sans" pitchFamily="34" charset="0"/>
          <a:ea typeface="+mj-ea"/>
          <a:cs typeface="+mj-cs"/>
        </a:defRPr>
      </a:lvl1pPr>
      <a:lvl2pPr algn="l" rtl="0" eaLnBrk="0" fontAlgn="base" hangingPunct="0">
        <a:lnSpc>
          <a:spcPct val="90000"/>
        </a:lnSpc>
        <a:spcBef>
          <a:spcPct val="0"/>
        </a:spcBef>
        <a:spcAft>
          <a:spcPct val="0"/>
        </a:spcAft>
        <a:defRPr sz="3200" b="1">
          <a:solidFill>
            <a:schemeClr val="bg2"/>
          </a:solidFill>
          <a:latin typeface="Lucida Sans" pitchFamily="34" charset="0"/>
        </a:defRPr>
      </a:lvl2pPr>
      <a:lvl3pPr algn="l" rtl="0" eaLnBrk="0" fontAlgn="base" hangingPunct="0">
        <a:lnSpc>
          <a:spcPct val="90000"/>
        </a:lnSpc>
        <a:spcBef>
          <a:spcPct val="0"/>
        </a:spcBef>
        <a:spcAft>
          <a:spcPct val="0"/>
        </a:spcAft>
        <a:defRPr sz="3200" b="1">
          <a:solidFill>
            <a:schemeClr val="bg2"/>
          </a:solidFill>
          <a:latin typeface="Lucida Sans" pitchFamily="34" charset="0"/>
        </a:defRPr>
      </a:lvl3pPr>
      <a:lvl4pPr algn="l" rtl="0" eaLnBrk="0" fontAlgn="base" hangingPunct="0">
        <a:lnSpc>
          <a:spcPct val="90000"/>
        </a:lnSpc>
        <a:spcBef>
          <a:spcPct val="0"/>
        </a:spcBef>
        <a:spcAft>
          <a:spcPct val="0"/>
        </a:spcAft>
        <a:defRPr sz="3200" b="1">
          <a:solidFill>
            <a:schemeClr val="bg2"/>
          </a:solidFill>
          <a:latin typeface="Lucida Sans" pitchFamily="34" charset="0"/>
        </a:defRPr>
      </a:lvl4pPr>
      <a:lvl5pPr algn="l" rtl="0" eaLnBrk="0" fontAlgn="base" hangingPunct="0">
        <a:lnSpc>
          <a:spcPct val="90000"/>
        </a:lnSpc>
        <a:spcBef>
          <a:spcPct val="0"/>
        </a:spcBef>
        <a:spcAft>
          <a:spcPct val="0"/>
        </a:spcAft>
        <a:defRPr sz="3200" b="1">
          <a:solidFill>
            <a:schemeClr val="bg2"/>
          </a:solidFill>
          <a:latin typeface="Lucida Sans" pitchFamily="34" charset="0"/>
        </a:defRPr>
      </a:lvl5pPr>
      <a:lvl6pPr marL="614680" algn="l" rtl="0" fontAlgn="base">
        <a:lnSpc>
          <a:spcPct val="90000"/>
        </a:lnSpc>
        <a:spcBef>
          <a:spcPct val="0"/>
        </a:spcBef>
        <a:spcAft>
          <a:spcPct val="0"/>
        </a:spcAft>
        <a:defRPr sz="3800" b="1">
          <a:solidFill>
            <a:schemeClr val="accent2"/>
          </a:solidFill>
          <a:latin typeface="Arial" panose="020B0604020202020204" pitchFamily="34" charset="0"/>
        </a:defRPr>
      </a:lvl6pPr>
      <a:lvl7pPr marL="1229360" algn="l" rtl="0" fontAlgn="base">
        <a:lnSpc>
          <a:spcPct val="90000"/>
        </a:lnSpc>
        <a:spcBef>
          <a:spcPct val="0"/>
        </a:spcBef>
        <a:spcAft>
          <a:spcPct val="0"/>
        </a:spcAft>
        <a:defRPr sz="3800" b="1">
          <a:solidFill>
            <a:schemeClr val="accent2"/>
          </a:solidFill>
          <a:latin typeface="Arial" panose="020B0604020202020204" pitchFamily="34" charset="0"/>
        </a:defRPr>
      </a:lvl7pPr>
      <a:lvl8pPr marL="1844040" algn="l" rtl="0" fontAlgn="base">
        <a:lnSpc>
          <a:spcPct val="90000"/>
        </a:lnSpc>
        <a:spcBef>
          <a:spcPct val="0"/>
        </a:spcBef>
        <a:spcAft>
          <a:spcPct val="0"/>
        </a:spcAft>
        <a:defRPr sz="3800" b="1">
          <a:solidFill>
            <a:schemeClr val="accent2"/>
          </a:solidFill>
          <a:latin typeface="Arial" panose="020B0604020202020204" pitchFamily="34" charset="0"/>
        </a:defRPr>
      </a:lvl8pPr>
      <a:lvl9pPr marL="2458720" algn="l" rtl="0" fontAlgn="base">
        <a:lnSpc>
          <a:spcPct val="90000"/>
        </a:lnSpc>
        <a:spcBef>
          <a:spcPct val="0"/>
        </a:spcBef>
        <a:spcAft>
          <a:spcPct val="0"/>
        </a:spcAft>
        <a:defRPr sz="3800" b="1">
          <a:solidFill>
            <a:schemeClr val="accent2"/>
          </a:solidFill>
          <a:latin typeface="Arial" panose="020B0604020202020204" pitchFamily="34" charset="0"/>
        </a:defRPr>
      </a:lvl9pPr>
    </p:titleStyle>
    <p:bodyStyle>
      <a:lvl1pPr marL="220980" indent="-220980" algn="l" rtl="0" eaLnBrk="0" fontAlgn="base" hangingPunct="0">
        <a:spcBef>
          <a:spcPct val="25000"/>
        </a:spcBef>
        <a:spcAft>
          <a:spcPct val="0"/>
        </a:spcAft>
        <a:buClr>
          <a:srgbClr val="C60C30"/>
        </a:buClr>
        <a:buSzPct val="100000"/>
        <a:buFont typeface="Arial" panose="020B0604020202020204" pitchFamily="34" charset="0"/>
        <a:buChar char="•"/>
        <a:defRPr lang="en-US" sz="3200" dirty="0">
          <a:solidFill>
            <a:schemeClr val="bg2"/>
          </a:solidFill>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p:bodyStyle>
    <p:otherStyle>
      <a:defPPr>
        <a:defRPr lang="en-US"/>
      </a:defPPr>
      <a:lvl1pPr marL="0" algn="l" defTabSz="1229360" rtl="0" eaLnBrk="1" latinLnBrk="0" hangingPunct="1">
        <a:defRPr sz="2400" kern="1200">
          <a:solidFill>
            <a:schemeClr val="tx1"/>
          </a:solidFill>
          <a:latin typeface="+mn-lt"/>
          <a:ea typeface="+mn-ea"/>
          <a:cs typeface="+mn-cs"/>
        </a:defRPr>
      </a:lvl1pPr>
      <a:lvl2pPr marL="614680" algn="l" defTabSz="1229360" rtl="0" eaLnBrk="1" latinLnBrk="0" hangingPunct="1">
        <a:defRPr sz="2400" kern="1200">
          <a:solidFill>
            <a:schemeClr val="tx1"/>
          </a:solidFill>
          <a:latin typeface="+mn-lt"/>
          <a:ea typeface="+mn-ea"/>
          <a:cs typeface="+mn-cs"/>
        </a:defRPr>
      </a:lvl2pPr>
      <a:lvl3pPr marL="1229360" algn="l" defTabSz="1229360" rtl="0" eaLnBrk="1" latinLnBrk="0" hangingPunct="1">
        <a:defRPr sz="2400" kern="1200">
          <a:solidFill>
            <a:schemeClr val="tx1"/>
          </a:solidFill>
          <a:latin typeface="+mn-lt"/>
          <a:ea typeface="+mn-ea"/>
          <a:cs typeface="+mn-cs"/>
        </a:defRPr>
      </a:lvl3pPr>
      <a:lvl4pPr marL="1844040" algn="l" defTabSz="1229360" rtl="0" eaLnBrk="1" latinLnBrk="0" hangingPunct="1">
        <a:defRPr sz="2400" kern="1200">
          <a:solidFill>
            <a:schemeClr val="tx1"/>
          </a:solidFill>
          <a:latin typeface="+mn-lt"/>
          <a:ea typeface="+mn-ea"/>
          <a:cs typeface="+mn-cs"/>
        </a:defRPr>
      </a:lvl4pPr>
      <a:lvl5pPr marL="2458720" algn="l" defTabSz="1229360" rtl="0" eaLnBrk="1" latinLnBrk="0" hangingPunct="1">
        <a:defRPr sz="2400" kern="1200">
          <a:solidFill>
            <a:schemeClr val="tx1"/>
          </a:solidFill>
          <a:latin typeface="+mn-lt"/>
          <a:ea typeface="+mn-ea"/>
          <a:cs typeface="+mn-cs"/>
        </a:defRPr>
      </a:lvl5pPr>
      <a:lvl6pPr marL="3073400" algn="l" defTabSz="1229360" rtl="0" eaLnBrk="1" latinLnBrk="0" hangingPunct="1">
        <a:defRPr sz="2400" kern="1200">
          <a:solidFill>
            <a:schemeClr val="tx1"/>
          </a:solidFill>
          <a:latin typeface="+mn-lt"/>
          <a:ea typeface="+mn-ea"/>
          <a:cs typeface="+mn-cs"/>
        </a:defRPr>
      </a:lvl6pPr>
      <a:lvl7pPr marL="3688080" algn="l" defTabSz="1229360" rtl="0" eaLnBrk="1" latinLnBrk="0" hangingPunct="1">
        <a:defRPr sz="2400" kern="1200">
          <a:solidFill>
            <a:schemeClr val="tx1"/>
          </a:solidFill>
          <a:latin typeface="+mn-lt"/>
          <a:ea typeface="+mn-ea"/>
          <a:cs typeface="+mn-cs"/>
        </a:defRPr>
      </a:lvl7pPr>
      <a:lvl8pPr marL="4302760" algn="l" defTabSz="1229360" rtl="0" eaLnBrk="1" latinLnBrk="0" hangingPunct="1">
        <a:defRPr sz="2400" kern="1200">
          <a:solidFill>
            <a:schemeClr val="tx1"/>
          </a:solidFill>
          <a:latin typeface="+mn-lt"/>
          <a:ea typeface="+mn-ea"/>
          <a:cs typeface="+mn-cs"/>
        </a:defRPr>
      </a:lvl8pPr>
      <a:lvl9pPr marL="4917440" algn="l" defTabSz="122936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94547" y="443034"/>
            <a:ext cx="10796063" cy="719738"/>
          </a:xfrm>
          <a:prstGeom prst="rect">
            <a:avLst/>
          </a:prstGeom>
        </p:spPr>
        <p:txBody>
          <a:bodyPr vert="horz" wrap="square" lIns="0" tIns="0" rIns="0" bIns="0" rtlCol="0" anchor="b"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95071" y="1366032"/>
            <a:ext cx="10797412" cy="4892796"/>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custDataLst>
              <p:tags r:id="rId14"/>
            </p:custDataLst>
          </p:nvPr>
        </p:nvSpPr>
        <p:spPr>
          <a:xfrm>
            <a:off x="695071" y="6437198"/>
            <a:ext cx="2885023" cy="364992"/>
          </a:xfrm>
          <a:prstGeom prst="rect">
            <a:avLst/>
          </a:prstGeom>
        </p:spPr>
        <p:txBody>
          <a:bodyPr vert="horz" wrap="square" lIns="0" tIns="0" rIns="0" bIns="0" rtlCol="0" anchor="ctr">
            <a:normAutofit/>
          </a:bodyPr>
          <a:lstStyle>
            <a:lvl1pPr algn="l">
              <a:defRPr sz="1230">
                <a:solidFill>
                  <a:schemeClr val="tx1">
                    <a:tint val="75000"/>
                  </a:schemeClr>
                </a:solidFill>
              </a:defRPr>
            </a:lvl1pPr>
          </a:lstStyle>
          <a:p>
            <a:fld id="{5592522B-0F24-4480-B9DD-A9474A6880D6}" type="datetimeFigureOut">
              <a:rPr lang="zh-CN" altLang="en-US" smtClean="0"/>
            </a:fld>
            <a:endParaRPr lang="zh-CN" altLang="en-US" dirty="0"/>
          </a:p>
        </p:txBody>
      </p:sp>
      <p:sp>
        <p:nvSpPr>
          <p:cNvPr id="5" name="页脚占位符 4"/>
          <p:cNvSpPr>
            <a:spLocks noGrp="1"/>
          </p:cNvSpPr>
          <p:nvPr>
            <p:ph type="ftr" sz="quarter" idx="3"/>
            <p:custDataLst>
              <p:tags r:id="rId15"/>
            </p:custDataLst>
          </p:nvPr>
        </p:nvSpPr>
        <p:spPr>
          <a:xfrm>
            <a:off x="4037128" y="6437198"/>
            <a:ext cx="4113300" cy="364992"/>
          </a:xfrm>
          <a:prstGeom prst="rect">
            <a:avLst/>
          </a:prstGeom>
        </p:spPr>
        <p:txBody>
          <a:bodyPr vert="horz" lIns="0" tIns="0" rIns="0" bIns="0" rtlCol="0" anchor="ctr"/>
          <a:lstStyle>
            <a:lvl1pPr algn="ctr">
              <a:defRPr sz="1230">
                <a:solidFill>
                  <a:schemeClr val="tx1">
                    <a:tint val="75000"/>
                  </a:schemeClr>
                </a:solidFill>
              </a:defRPr>
            </a:lvl1pPr>
          </a:lstStyle>
          <a:p>
            <a:endParaRPr lang="zh-CN" altLang="en-US"/>
          </a:p>
        </p:txBody>
      </p:sp>
      <p:sp>
        <p:nvSpPr>
          <p:cNvPr id="6" name="灯片编号占位符 5"/>
          <p:cNvSpPr>
            <a:spLocks noGrp="1"/>
          </p:cNvSpPr>
          <p:nvPr>
            <p:ph type="sldNum" sz="quarter" idx="4"/>
            <p:custDataLst>
              <p:tags r:id="rId16"/>
            </p:custDataLst>
          </p:nvPr>
        </p:nvSpPr>
        <p:spPr>
          <a:xfrm>
            <a:off x="8607461" y="6437198"/>
            <a:ext cx="2883148" cy="364992"/>
          </a:xfrm>
          <a:prstGeom prst="rect">
            <a:avLst/>
          </a:prstGeom>
        </p:spPr>
        <p:txBody>
          <a:bodyPr vert="horz" wrap="square" lIns="0" tIns="0" rIns="0" bIns="0" rtlCol="0" anchor="ctr">
            <a:normAutofit/>
          </a:bodyPr>
          <a:lstStyle>
            <a:lvl1pPr algn="r">
              <a:defRPr sz="1230">
                <a:solidFill>
                  <a:schemeClr val="tx1">
                    <a:tint val="75000"/>
                  </a:schemeClr>
                </a:solidFill>
              </a:defRPr>
            </a:lvl1pPr>
          </a:lstStyle>
          <a:p>
            <a:fld id="{BE5F26B5-172A-4DC2-B0B7-181CFC56B87C}" type="slidenum">
              <a:rPr lang="zh-CN" altLang="en-US" smtClean="0"/>
            </a:fld>
            <a:endParaRPr lang="zh-CN" altLang="en-US" dirty="0"/>
          </a:p>
        </p:txBody>
      </p:sp>
      <p:sp>
        <p:nvSpPr>
          <p:cNvPr id="8" name="KSO_TEMPLATE" hidden="1"/>
          <p:cNvSpPr/>
          <p:nvPr userDrawn="1">
            <p:custDataLst>
              <p:tags r:id="rId17"/>
            </p:custDataLst>
          </p:nvPr>
        </p:nvSpPr>
        <p:spPr>
          <a:xfrm>
            <a:off x="0" y="83165"/>
            <a:ext cx="0" cy="0"/>
          </a:xfrm>
          <a:prstGeom prst="rect">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800"/>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35990" rtl="0" eaLnBrk="1" latinLnBrk="0" hangingPunct="1">
        <a:lnSpc>
          <a:spcPct val="100000"/>
        </a:lnSpc>
        <a:spcBef>
          <a:spcPct val="0"/>
        </a:spcBef>
        <a:buNone/>
        <a:defRPr sz="3275" b="1" kern="1200">
          <a:solidFill>
            <a:schemeClr val="accent1"/>
          </a:solidFill>
          <a:latin typeface="+mj-lt"/>
          <a:ea typeface="+mj-ea"/>
          <a:cs typeface="+mj-cs"/>
        </a:defRPr>
      </a:lvl1pPr>
    </p:titleStyle>
    <p:bodyStyle>
      <a:lvl1pPr marL="234315" indent="-234315" algn="l" defTabSz="935990" rtl="0" eaLnBrk="1" latinLnBrk="0" hangingPunct="1">
        <a:lnSpc>
          <a:spcPct val="130000"/>
        </a:lnSpc>
        <a:spcBef>
          <a:spcPct val="205000"/>
        </a:spcBef>
        <a:buFont typeface="Arial" panose="020B0604020202020204" pitchFamily="34" charset="0"/>
        <a:buChar char="•"/>
        <a:defRPr sz="2455" kern="1200">
          <a:solidFill>
            <a:schemeClr val="tx1"/>
          </a:solidFill>
          <a:latin typeface="+mn-lt"/>
          <a:ea typeface="+mn-ea"/>
          <a:cs typeface="+mn-cs"/>
        </a:defRPr>
      </a:lvl1pPr>
      <a:lvl2pPr marL="551180" indent="-211455" algn="l" defTabSz="935990" rtl="0" eaLnBrk="1" latinLnBrk="0" hangingPunct="1">
        <a:lnSpc>
          <a:spcPct val="130000"/>
        </a:lnSpc>
        <a:spcBef>
          <a:spcPts val="0"/>
        </a:spcBef>
        <a:buFont typeface="Arial" panose="020B0604020202020204" pitchFamily="34" charset="0"/>
        <a:buChar char="•"/>
        <a:defRPr sz="2050" kern="1200">
          <a:solidFill>
            <a:schemeClr val="tx1">
              <a:lumMod val="65000"/>
              <a:lumOff val="35000"/>
            </a:schemeClr>
          </a:solidFill>
          <a:latin typeface="+mn-lt"/>
          <a:ea typeface="+mn-ea"/>
          <a:cs typeface="+mn-cs"/>
        </a:defRPr>
      </a:lvl2pPr>
      <a:lvl3pPr marL="817880" indent="-165735" algn="l" defTabSz="935990" rtl="0" eaLnBrk="1" latinLnBrk="0" hangingPunct="1">
        <a:lnSpc>
          <a:spcPct val="130000"/>
        </a:lnSpc>
        <a:spcBef>
          <a:spcPts val="0"/>
        </a:spcBef>
        <a:buFont typeface="Arial" panose="020B0604020202020204" pitchFamily="34" charset="0"/>
        <a:buChar char="•"/>
        <a:defRPr sz="1845" kern="1200">
          <a:solidFill>
            <a:schemeClr val="tx1">
              <a:lumMod val="65000"/>
              <a:lumOff val="35000"/>
            </a:schemeClr>
          </a:solidFill>
          <a:latin typeface="+mn-lt"/>
          <a:ea typeface="+mn-ea"/>
          <a:cs typeface="+mn-cs"/>
        </a:defRPr>
      </a:lvl3pPr>
      <a:lvl4pPr marL="1055370" indent="-153035" algn="l" defTabSz="935990" rtl="0" eaLnBrk="1" latinLnBrk="0" hangingPunct="1">
        <a:lnSpc>
          <a:spcPct val="130000"/>
        </a:lnSpc>
        <a:spcBef>
          <a:spcPts val="0"/>
        </a:spcBef>
        <a:buFont typeface="Arial" panose="020B0604020202020204" pitchFamily="34" charset="0"/>
        <a:buChar char="•"/>
        <a:defRPr sz="1640" kern="1200">
          <a:solidFill>
            <a:schemeClr val="tx1">
              <a:lumMod val="65000"/>
              <a:lumOff val="35000"/>
            </a:schemeClr>
          </a:solidFill>
          <a:latin typeface="+mn-lt"/>
          <a:ea typeface="+mn-ea"/>
          <a:cs typeface="+mn-cs"/>
        </a:defRPr>
      </a:lvl4pPr>
      <a:lvl5pPr marL="1264285" indent="-130175" algn="l" defTabSz="935990" rtl="0" eaLnBrk="1" latinLnBrk="0" hangingPunct="1">
        <a:lnSpc>
          <a:spcPct val="130000"/>
        </a:lnSpc>
        <a:spcBef>
          <a:spcPts val="0"/>
        </a:spcBef>
        <a:buFont typeface="Arial" panose="020B0604020202020204" pitchFamily="34" charset="0"/>
        <a:buChar char="•"/>
        <a:defRPr sz="1435" kern="1200">
          <a:solidFill>
            <a:schemeClr val="tx1">
              <a:lumMod val="65000"/>
              <a:lumOff val="35000"/>
            </a:schemeClr>
          </a:solidFill>
          <a:latin typeface="+mn-lt"/>
          <a:ea typeface="+mn-ea"/>
          <a:cs typeface="+mn-cs"/>
        </a:defRPr>
      </a:lvl5pPr>
      <a:lvl6pPr marL="257492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6pPr>
      <a:lvl7pPr marL="304292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7pPr>
      <a:lvl8pPr marL="3510915"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8pPr>
      <a:lvl9pPr marL="3978910" indent="-234315" algn="l" defTabSz="935990" rtl="0" eaLnBrk="1" latinLnBrk="0" hangingPunct="1">
        <a:lnSpc>
          <a:spcPct val="90000"/>
        </a:lnSpc>
        <a:spcBef>
          <a:spcPct val="103000"/>
        </a:spcBef>
        <a:buFont typeface="Arial" panose="020B0604020202020204" pitchFamily="34" charset="0"/>
        <a:buChar char="•"/>
        <a:defRPr sz="1845" kern="1200">
          <a:solidFill>
            <a:schemeClr val="tx1"/>
          </a:solidFill>
          <a:latin typeface="+mn-lt"/>
          <a:ea typeface="+mn-ea"/>
          <a:cs typeface="+mn-cs"/>
        </a:defRPr>
      </a:lvl9pPr>
    </p:bodyStyle>
    <p:otherStyle>
      <a:defPPr>
        <a:defRPr lang="zh-CN"/>
      </a:defPPr>
      <a:lvl1pPr marL="0" algn="l" defTabSz="935990" rtl="0" eaLnBrk="1" latinLnBrk="0" hangingPunct="1">
        <a:defRPr sz="1845" kern="1200">
          <a:solidFill>
            <a:schemeClr val="tx1"/>
          </a:solidFill>
          <a:latin typeface="+mn-lt"/>
          <a:ea typeface="+mn-ea"/>
          <a:cs typeface="+mn-cs"/>
        </a:defRPr>
      </a:lvl1pPr>
      <a:lvl2pPr marL="467995" algn="l" defTabSz="935990" rtl="0" eaLnBrk="1" latinLnBrk="0" hangingPunct="1">
        <a:defRPr sz="1845" kern="1200">
          <a:solidFill>
            <a:schemeClr val="tx1"/>
          </a:solidFill>
          <a:latin typeface="+mn-lt"/>
          <a:ea typeface="+mn-ea"/>
          <a:cs typeface="+mn-cs"/>
        </a:defRPr>
      </a:lvl2pPr>
      <a:lvl3pPr marL="935990" algn="l" defTabSz="935990" rtl="0" eaLnBrk="1" latinLnBrk="0" hangingPunct="1">
        <a:defRPr sz="1845" kern="1200">
          <a:solidFill>
            <a:schemeClr val="tx1"/>
          </a:solidFill>
          <a:latin typeface="+mn-lt"/>
          <a:ea typeface="+mn-ea"/>
          <a:cs typeface="+mn-cs"/>
        </a:defRPr>
      </a:lvl3pPr>
      <a:lvl4pPr marL="1404620" algn="l" defTabSz="935990" rtl="0" eaLnBrk="1" latinLnBrk="0" hangingPunct="1">
        <a:defRPr sz="1845" kern="1200">
          <a:solidFill>
            <a:schemeClr val="tx1"/>
          </a:solidFill>
          <a:latin typeface="+mn-lt"/>
          <a:ea typeface="+mn-ea"/>
          <a:cs typeface="+mn-cs"/>
        </a:defRPr>
      </a:lvl4pPr>
      <a:lvl5pPr marL="1872615" algn="l" defTabSz="935990" rtl="0" eaLnBrk="1" latinLnBrk="0" hangingPunct="1">
        <a:defRPr sz="1845" kern="1200">
          <a:solidFill>
            <a:schemeClr val="tx1"/>
          </a:solidFill>
          <a:latin typeface="+mn-lt"/>
          <a:ea typeface="+mn-ea"/>
          <a:cs typeface="+mn-cs"/>
        </a:defRPr>
      </a:lvl5pPr>
      <a:lvl6pPr marL="2340610" algn="l" defTabSz="935990" rtl="0" eaLnBrk="1" latinLnBrk="0" hangingPunct="1">
        <a:defRPr sz="1845" kern="1200">
          <a:solidFill>
            <a:schemeClr val="tx1"/>
          </a:solidFill>
          <a:latin typeface="+mn-lt"/>
          <a:ea typeface="+mn-ea"/>
          <a:cs typeface="+mn-cs"/>
        </a:defRPr>
      </a:lvl6pPr>
      <a:lvl7pPr marL="2808605" algn="l" defTabSz="935990" rtl="0" eaLnBrk="1" latinLnBrk="0" hangingPunct="1">
        <a:defRPr sz="1845" kern="1200">
          <a:solidFill>
            <a:schemeClr val="tx1"/>
          </a:solidFill>
          <a:latin typeface="+mn-lt"/>
          <a:ea typeface="+mn-ea"/>
          <a:cs typeface="+mn-cs"/>
        </a:defRPr>
      </a:lvl7pPr>
      <a:lvl8pPr marL="3276600" algn="l" defTabSz="935990" rtl="0" eaLnBrk="1" latinLnBrk="0" hangingPunct="1">
        <a:defRPr sz="1845" kern="1200">
          <a:solidFill>
            <a:schemeClr val="tx1"/>
          </a:solidFill>
          <a:latin typeface="+mn-lt"/>
          <a:ea typeface="+mn-ea"/>
          <a:cs typeface="+mn-cs"/>
        </a:defRPr>
      </a:lvl8pPr>
      <a:lvl9pPr marL="3745230" algn="l" defTabSz="935990" rtl="0" eaLnBrk="1" latinLnBrk="0" hangingPunct="1">
        <a:defRPr sz="184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9" Type="http://schemas.openxmlformats.org/officeDocument/2006/relationships/tags" Target="../tags/tag110.xml"/><Relationship Id="rId8" Type="http://schemas.openxmlformats.org/officeDocument/2006/relationships/tags" Target="../tags/tag109.xml"/><Relationship Id="rId7" Type="http://schemas.openxmlformats.org/officeDocument/2006/relationships/tags" Target="../tags/tag108.xml"/><Relationship Id="rId6" Type="http://schemas.openxmlformats.org/officeDocument/2006/relationships/tags" Target="../tags/tag107.xml"/><Relationship Id="rId5" Type="http://schemas.openxmlformats.org/officeDocument/2006/relationships/tags" Target="../tags/tag106.xml"/><Relationship Id="rId4" Type="http://schemas.openxmlformats.org/officeDocument/2006/relationships/tags" Target="../tags/tag105.xml"/><Relationship Id="rId3" Type="http://schemas.openxmlformats.org/officeDocument/2006/relationships/tags" Target="../tags/tag104.xml"/><Relationship Id="rId2" Type="http://schemas.openxmlformats.org/officeDocument/2006/relationships/tags" Target="../tags/tag103.xml"/><Relationship Id="rId13" Type="http://schemas.openxmlformats.org/officeDocument/2006/relationships/slideLayout" Target="../slideLayouts/slideLayout42.xml"/><Relationship Id="rId12" Type="http://schemas.openxmlformats.org/officeDocument/2006/relationships/tags" Target="../tags/tag113.xml"/><Relationship Id="rId11" Type="http://schemas.openxmlformats.org/officeDocument/2006/relationships/tags" Target="../tags/tag112.xml"/><Relationship Id="rId10" Type="http://schemas.openxmlformats.org/officeDocument/2006/relationships/tags" Target="../tags/tag111.xml"/><Relationship Id="rId1" Type="http://schemas.openxmlformats.org/officeDocument/2006/relationships/tags" Target="../tags/tag10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1.webp"/></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23.webp"/><Relationship Id="rId1"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3" Type="http://schemas.openxmlformats.org/officeDocument/2006/relationships/slideLayout" Target="../slideLayouts/slideLayout42.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tags" Target="../tags/tag7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25.jpeg"/><Relationship Id="rId1" Type="http://schemas.openxmlformats.org/officeDocument/2006/relationships/image" Target="../media/image24.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27.jpeg"/><Relationship Id="rId1" Type="http://schemas.openxmlformats.org/officeDocument/2006/relationships/image" Target="../media/image26.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31.png"/><Relationship Id="rId1" Type="http://schemas.openxmlformats.org/officeDocument/2006/relationships/image" Target="../media/image30.png"/></Relationships>
</file>

<file path=ppt/slides/_rels/slide29.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3" Type="http://schemas.openxmlformats.org/officeDocument/2006/relationships/slideLayout" Target="../slideLayouts/slideLayout42.xml"/><Relationship Id="rId12" Type="http://schemas.openxmlformats.org/officeDocument/2006/relationships/tags" Target="../tags/tag125.xml"/><Relationship Id="rId11" Type="http://schemas.openxmlformats.org/officeDocument/2006/relationships/tags" Target="../tags/tag124.xml"/><Relationship Id="rId10" Type="http://schemas.openxmlformats.org/officeDocument/2006/relationships/tags" Target="../tags/tag123.xml"/><Relationship Id="rId1" Type="http://schemas.openxmlformats.org/officeDocument/2006/relationships/tags" Target="../tags/tag11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9.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32.web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33.jpe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35.png"/><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36.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37.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7.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38.png"/></Relationships>
</file>

<file path=ppt/slides/_rels/slide39.xml.rels><?xml version="1.0" encoding="UTF-8" standalone="yes"?>
<Relationships xmlns="http://schemas.openxmlformats.org/package/2006/relationships"><Relationship Id="rId9" Type="http://schemas.openxmlformats.org/officeDocument/2006/relationships/tags" Target="../tags/tag134.xml"/><Relationship Id="rId8" Type="http://schemas.openxmlformats.org/officeDocument/2006/relationships/tags" Target="../tags/tag133.xml"/><Relationship Id="rId7" Type="http://schemas.openxmlformats.org/officeDocument/2006/relationships/tags" Target="../tags/tag132.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3" Type="http://schemas.openxmlformats.org/officeDocument/2006/relationships/slideLayout" Target="../slideLayouts/slideLayout42.xml"/><Relationship Id="rId12" Type="http://schemas.openxmlformats.org/officeDocument/2006/relationships/tags" Target="../tags/tag137.xml"/><Relationship Id="rId11" Type="http://schemas.openxmlformats.org/officeDocument/2006/relationships/tags" Target="../tags/tag136.xml"/><Relationship Id="rId10" Type="http://schemas.openxmlformats.org/officeDocument/2006/relationships/tags" Target="../tags/tag135.xml"/><Relationship Id="rId1" Type="http://schemas.openxmlformats.org/officeDocument/2006/relationships/tags" Target="../tags/tag126.xml"/></Relationships>
</file>

<file path=ppt/slides/_rels/slide4.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3" Type="http://schemas.openxmlformats.org/officeDocument/2006/relationships/slideLayout" Target="../slideLayouts/slideLayout4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tags" Target="../tags/tag90.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40.png"/><Relationship Id="rId1" Type="http://schemas.openxmlformats.org/officeDocument/2006/relationships/image" Target="../media/image3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41.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42.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4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44.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45.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7.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 name="组合 4"/>
          <p:cNvGrpSpPr/>
          <p:nvPr/>
        </p:nvGrpSpPr>
        <p:grpSpPr>
          <a:xfrm>
            <a:off x="-60325" y="2941638"/>
            <a:ext cx="12247563" cy="1476375"/>
            <a:chOff x="-59690" y="3590200"/>
            <a:chExt cx="12246928" cy="1476406"/>
          </a:xfrm>
        </p:grpSpPr>
        <p:sp>
          <p:nvSpPr>
            <p:cNvPr id="6" name="TextBox 5"/>
            <p:cNvSpPr txBox="1"/>
            <p:nvPr/>
          </p:nvSpPr>
          <p:spPr>
            <a:xfrm>
              <a:off x="-59690" y="3590200"/>
              <a:ext cx="12187238" cy="613531"/>
            </a:xfrm>
            <a:prstGeom prst="rect">
              <a:avLst/>
            </a:prstGeom>
            <a:noFill/>
          </p:spPr>
          <p:txBody>
            <a:bodyPr lIns="122932" tIns="61466" rIns="122932" bIns="61466">
              <a:spAutoFit/>
            </a:bodyPr>
            <a:lstStyle/>
            <a:p>
              <a:pPr marR="0" algn="ctr" defTabSz="914400">
                <a:buClrTx/>
                <a:buSzTx/>
                <a:buFontTx/>
                <a:buNone/>
                <a:defRPr/>
              </a:pPr>
              <a:r>
                <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rPr>
                <a:t>嵌入式软硬件基础</a:t>
              </a:r>
              <a:endParaRPr kumimoji="0" lang="zh-CN" altLang="en-US" sz="3200" kern="1200" cap="none" spc="134" normalizeH="0" baseline="0" noProof="0" dirty="0">
                <a:solidFill>
                  <a:schemeClr val="bg2">
                    <a:lumMod val="65000"/>
                    <a:lumOff val="35000"/>
                  </a:schemeClr>
                </a:solidFill>
                <a:latin typeface="冬青黑体简体中文 W6" pitchFamily="34" charset="-122"/>
                <a:ea typeface="冬青黑体简体中文 W6" pitchFamily="34" charset="-122"/>
                <a:cs typeface="+mn-cs"/>
              </a:endParaRPr>
            </a:p>
          </p:txBody>
        </p:sp>
        <p:sp>
          <p:nvSpPr>
            <p:cNvPr id="18437" name="TextBox 6"/>
            <p:cNvSpPr txBox="1">
              <a:spLocks noChangeArrowheads="1"/>
            </p:cNvSpPr>
            <p:nvPr/>
          </p:nvSpPr>
          <p:spPr bwMode="auto">
            <a:xfrm>
              <a:off x="0" y="4421987"/>
              <a:ext cx="12187238" cy="644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800" b="0" i="0" u="none" strike="noStrike" kern="1200" cap="none" spc="134" normalizeH="0" baseline="0" noProof="0" dirty="0" smtClean="0">
                  <a:ln>
                    <a:noFill/>
                  </a:ln>
                  <a:solidFill>
                    <a:schemeClr val="bg2">
                      <a:lumMod val="65000"/>
                      <a:lumOff val="35000"/>
                    </a:schemeClr>
                  </a:solidFill>
                  <a:effectLst/>
                  <a:uLnTx/>
                  <a:uFillTx/>
                  <a:latin typeface="仿宋" panose="02010609060101010101" pitchFamily="49" charset="-122"/>
                  <a:ea typeface="仿宋" panose="02010609060101010101" pitchFamily="49" charset="-122"/>
                  <a:cs typeface="+mn-cs"/>
                </a:rPr>
                <a:t>姓名：丰无界</a:t>
              </a:r>
              <a:endParaRPr kumimoji="0" lang="en-US" altLang="zh-CN" sz="1800" b="0" i="0" u="none" strike="noStrike" kern="1200" cap="none" spc="134" normalizeH="0" baseline="0" noProof="0" dirty="0" smtClean="0">
                <a:ln>
                  <a:noFill/>
                </a:ln>
                <a:solidFill>
                  <a:schemeClr val="bg2">
                    <a:lumMod val="65000"/>
                    <a:lumOff val="35000"/>
                  </a:schemeClr>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smtClean="0">
                <a:ln>
                  <a:noFill/>
                </a:ln>
                <a:solidFill>
                  <a:srgbClr val="7F7F7F"/>
                </a:solidFill>
                <a:effectLst/>
                <a:uLnTx/>
                <a:uFillTx/>
                <a:latin typeface="Arial" panose="020B0604020202020204" pitchFamily="34" charset="0"/>
                <a:ea typeface="宋体" panose="02010600030101010101" pitchFamily="2" charset="-122"/>
                <a:cs typeface="+mn-cs"/>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pic>
        <p:nvPicPr>
          <p:cNvPr id="2" name="图片 1"/>
          <p:cNvPicPr/>
          <p:nvPr/>
        </p:nvPicPr>
        <p:blipFill>
          <a:blip r:embed="rId1"/>
          <a:srcRect b="16803"/>
          <a:stretch>
            <a:fillRect/>
          </a:stretch>
        </p:blipFill>
        <p:spPr>
          <a:xfrm>
            <a:off x="3941445" y="1541145"/>
            <a:ext cx="7115175" cy="1355090"/>
          </a:xfrm>
          <a:prstGeom prst="rect">
            <a:avLst/>
          </a:prstGeom>
        </p:spPr>
      </p:pic>
      <p:sp>
        <p:nvSpPr>
          <p:cNvPr id="8" name="文本框 7"/>
          <p:cNvSpPr txBox="1"/>
          <p:nvPr/>
        </p:nvSpPr>
        <p:spPr>
          <a:xfrm>
            <a:off x="392430" y="1363345"/>
            <a:ext cx="11704320" cy="5077460"/>
          </a:xfrm>
          <a:prstGeom prst="rect">
            <a:avLst/>
          </a:prstGeom>
          <a:noFill/>
        </p:spPr>
        <p:txBody>
          <a:bodyPr wrap="square" rtlCol="0">
            <a:spAutoFit/>
          </a:bodyPr>
          <a:p>
            <a:r>
              <a:rPr lang="en-US" altLang="zh-CN">
                <a:solidFill>
                  <a:srgbClr val="2A2A2A"/>
                </a:solidFill>
                <a:latin typeface="Arial" panose="020B0604020202020204"/>
                <a:ea typeface="Arial" panose="020B0604020202020204"/>
                <a:sym typeface="+mn-ea"/>
              </a:rPr>
              <a:t>2 功能码（Function Code）</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作用：指示从站要执行的操作类型。</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长度：1字节。</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常见功能码：</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0x01（01）：读取线圈状态（Read Coils）。</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0x02（02）：读取离散输入状态（Read Discrete Inputs）。</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0x03（03）：读取保持寄存器（Read Holding Registers）。</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0x04（04）：读取输入寄存器（Read Input Registers）。</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0x05（05）：写单个线圈（Write Single Coil）。</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0x06（06）：写单个寄存器（Write Single Register）。</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0x0F（15）：写多个线圈（Write Multiple Coils）。</a:t>
            </a:r>
            <a:endParaRPr lang="en-US" altLang="zh-CN">
              <a:solidFill>
                <a:srgbClr val="2A2A2A"/>
              </a:solidFill>
              <a:latin typeface="Arial" panose="020B0604020202020204"/>
              <a:ea typeface="Arial" panose="020B0604020202020204"/>
            </a:endParaRPr>
          </a:p>
          <a:p>
            <a:r>
              <a:rPr lang="en-US" altLang="zh-CN">
                <a:solidFill>
                  <a:srgbClr val="2A2A2A"/>
                </a:solidFill>
                <a:latin typeface="Arial" panose="020B0604020202020204"/>
                <a:ea typeface="Arial" panose="020B0604020202020204"/>
                <a:sym typeface="+mn-ea"/>
              </a:rPr>
              <a:t>0x10（16）：写多个寄存器（Write Multiple Registers）。</a:t>
            </a:r>
            <a:endParaRPr lang="en-US" altLang="zh-CN">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3 数据域（Data Field）</a:t>
            </a:r>
            <a:endParaRPr lang="en-US" altLang="zh-CN" sz="1800">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作用：包含与功能码相关的具体数据。</a:t>
            </a:r>
            <a:endParaRPr lang="en-US" altLang="zh-CN" sz="1800">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长度：可变，取决于功能码和请求/响应的具体内容。</a:t>
            </a:r>
            <a:endParaRPr lang="en-US" altLang="zh-CN" sz="1800">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内容：</a:t>
            </a:r>
            <a:endParaRPr lang="en-US" altLang="zh-CN" sz="1800">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请求帧：包含主站希望从站执行的操作的详细信息（如寄存器地址、数量等）。</a:t>
            </a:r>
            <a:endParaRPr lang="en-US" altLang="zh-CN" sz="1800">
              <a:solidFill>
                <a:srgbClr val="2A2A2A"/>
              </a:solidFill>
              <a:latin typeface="Arial" panose="020B0604020202020204"/>
              <a:ea typeface="Arial" panose="020B0604020202020204"/>
            </a:endParaRPr>
          </a:p>
          <a:p>
            <a:pPr algn="l">
              <a:buClrTx/>
              <a:buSzTx/>
              <a:buNone/>
            </a:pPr>
            <a:r>
              <a:rPr lang="en-US" altLang="zh-CN" sz="1800">
                <a:solidFill>
                  <a:srgbClr val="2A2A2A"/>
                </a:solidFill>
                <a:latin typeface="Arial" panose="020B0604020202020204"/>
                <a:ea typeface="Arial" panose="020B0604020202020204"/>
              </a:rPr>
              <a:t>响应帧：包含从站返回的操作结果（如寄存器值、错误代码等）。</a:t>
            </a:r>
            <a:endParaRPr lang="en-US" altLang="zh-CN"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pic>
        <p:nvPicPr>
          <p:cNvPr id="2" name="图片 1"/>
          <p:cNvPicPr/>
          <p:nvPr/>
        </p:nvPicPr>
        <p:blipFill>
          <a:blip r:embed="rId1"/>
          <a:srcRect b="16803"/>
          <a:stretch>
            <a:fillRect/>
          </a:stretch>
        </p:blipFill>
        <p:spPr>
          <a:xfrm>
            <a:off x="3941445" y="1541145"/>
            <a:ext cx="7115175" cy="1355090"/>
          </a:xfrm>
          <a:prstGeom prst="rect">
            <a:avLst/>
          </a:prstGeom>
        </p:spPr>
      </p:pic>
      <p:sp>
        <p:nvSpPr>
          <p:cNvPr id="8" name="文本框 7"/>
          <p:cNvSpPr txBox="1"/>
          <p:nvPr/>
        </p:nvSpPr>
        <p:spPr>
          <a:xfrm>
            <a:off x="241935" y="1750695"/>
            <a:ext cx="11704320" cy="2306955"/>
          </a:xfrm>
          <a:prstGeom prst="rect">
            <a:avLst/>
          </a:prstGeom>
          <a:noFill/>
        </p:spPr>
        <p:txBody>
          <a:bodyPr wrap="square" rtlCol="0">
            <a:spAutoFit/>
          </a:bodyPr>
          <a:p>
            <a:r>
              <a:rPr lang="en-US" altLang="zh-CN" sz="1800">
                <a:solidFill>
                  <a:srgbClr val="2A2A2A"/>
                </a:solidFill>
                <a:latin typeface="Arial" panose="020B0604020202020204"/>
                <a:ea typeface="Arial" panose="020B0604020202020204"/>
              </a:rPr>
              <a:t>4 </a:t>
            </a:r>
            <a:r>
              <a:rPr lang="zh-CN" altLang="en-US" sz="1800">
                <a:solidFill>
                  <a:srgbClr val="2A2A2A"/>
                </a:solidFill>
                <a:latin typeface="Arial" panose="020B0604020202020204"/>
                <a:ea typeface="Arial" panose="020B0604020202020204"/>
              </a:rPr>
              <a:t>错误校验（</a:t>
            </a:r>
            <a:r>
              <a:rPr lang="en-US" altLang="zh-CN" sz="1800">
                <a:solidFill>
                  <a:srgbClr val="2A2A2A"/>
                </a:solidFill>
                <a:latin typeface="Arial" panose="020B0604020202020204"/>
                <a:ea typeface="Arial" panose="020B0604020202020204"/>
              </a:rPr>
              <a:t>Error Checking</a:t>
            </a:r>
            <a:r>
              <a:rPr lang="zh-CN" altLang="en-US" sz="1800">
                <a:solidFill>
                  <a:srgbClr val="2A2A2A"/>
                </a:solidFill>
                <a:latin typeface="Arial" panose="020B0604020202020204"/>
                <a:ea typeface="Arial" panose="020B0604020202020204"/>
              </a:rPr>
              <a:t>）</a:t>
            </a:r>
            <a:endParaRPr lang="zh-CN" altLang="en-US" sz="1800">
              <a:solidFill>
                <a:srgbClr val="2A2A2A"/>
              </a:solidFill>
              <a:latin typeface="Arial" panose="020B0604020202020204"/>
              <a:ea typeface="Arial" panose="020B0604020202020204"/>
            </a:endParaRPr>
          </a:p>
          <a:p>
            <a:r>
              <a:rPr lang="zh-CN" altLang="en-US" sz="1800">
                <a:solidFill>
                  <a:srgbClr val="2A2A2A"/>
                </a:solidFill>
                <a:latin typeface="Arial" panose="020B0604020202020204"/>
                <a:ea typeface="Arial" panose="020B0604020202020204"/>
              </a:rPr>
              <a:t>作用：确保数据传输的完整性。</a:t>
            </a:r>
            <a:endParaRPr lang="zh-CN" altLang="en-US" sz="1800">
              <a:solidFill>
                <a:srgbClr val="2A2A2A"/>
              </a:solidFill>
              <a:latin typeface="Arial" panose="020B0604020202020204"/>
              <a:ea typeface="Arial" panose="020B0604020202020204"/>
            </a:endParaRPr>
          </a:p>
          <a:p>
            <a:r>
              <a:rPr lang="zh-CN" altLang="en-US" sz="1800">
                <a:solidFill>
                  <a:srgbClr val="2A2A2A"/>
                </a:solidFill>
                <a:latin typeface="Arial" panose="020B0604020202020204"/>
                <a:ea typeface="Arial" panose="020B0604020202020204"/>
              </a:rPr>
              <a:t>常见校验方式：</a:t>
            </a:r>
            <a:endParaRPr lang="zh-CN" altLang="en-US" sz="1800">
              <a:solidFill>
                <a:srgbClr val="2A2A2A"/>
              </a:solidFill>
              <a:latin typeface="Arial" panose="020B0604020202020204"/>
              <a:ea typeface="Arial" panose="020B0604020202020204"/>
            </a:endParaRPr>
          </a:p>
          <a:p>
            <a:r>
              <a:rPr lang="en-US" altLang="zh-CN" sz="1800">
                <a:solidFill>
                  <a:srgbClr val="2A2A2A"/>
                </a:solidFill>
                <a:latin typeface="Arial" panose="020B0604020202020204"/>
                <a:ea typeface="Arial" panose="020B0604020202020204"/>
              </a:rPr>
              <a:t>CRC</a:t>
            </a:r>
            <a:r>
              <a:rPr lang="zh-CN" altLang="en-US" sz="1800">
                <a:solidFill>
                  <a:srgbClr val="2A2A2A"/>
                </a:solidFill>
                <a:latin typeface="Arial" panose="020B0604020202020204"/>
                <a:ea typeface="Arial" panose="020B0604020202020204"/>
              </a:rPr>
              <a:t>（</a:t>
            </a:r>
            <a:r>
              <a:rPr lang="en-US" altLang="zh-CN" sz="1800">
                <a:solidFill>
                  <a:srgbClr val="2A2A2A"/>
                </a:solidFill>
                <a:latin typeface="Arial" panose="020B0604020202020204"/>
                <a:ea typeface="Arial" panose="020B0604020202020204"/>
              </a:rPr>
              <a:t>Cyclic Redundancy Check</a:t>
            </a:r>
            <a:r>
              <a:rPr lang="zh-CN" altLang="en-US" sz="1800">
                <a:solidFill>
                  <a:srgbClr val="2A2A2A"/>
                </a:solidFill>
                <a:latin typeface="Arial" panose="020B0604020202020204"/>
                <a:ea typeface="Arial" panose="020B0604020202020204"/>
              </a:rPr>
              <a:t>）：用于</a:t>
            </a:r>
            <a:r>
              <a:rPr lang="en-US" altLang="zh-CN" sz="1800">
                <a:solidFill>
                  <a:srgbClr val="2A2A2A"/>
                </a:solidFill>
                <a:latin typeface="Arial" panose="020B0604020202020204"/>
                <a:ea typeface="Arial" panose="020B0604020202020204"/>
              </a:rPr>
              <a:t>Modbus RTU</a:t>
            </a:r>
            <a:r>
              <a:rPr lang="zh-CN" altLang="en-US" sz="1800">
                <a:solidFill>
                  <a:srgbClr val="2A2A2A"/>
                </a:solidFill>
                <a:latin typeface="Arial" panose="020B0604020202020204"/>
                <a:ea typeface="Arial" panose="020B0604020202020204"/>
              </a:rPr>
              <a:t>模式。</a:t>
            </a:r>
            <a:endParaRPr lang="zh-CN" altLang="en-US" sz="1800">
              <a:solidFill>
                <a:srgbClr val="2A2A2A"/>
              </a:solidFill>
              <a:latin typeface="Arial" panose="020B0604020202020204"/>
              <a:ea typeface="Arial" panose="020B0604020202020204"/>
            </a:endParaRPr>
          </a:p>
          <a:p>
            <a:r>
              <a:rPr lang="zh-CN" altLang="en-US" sz="1800">
                <a:solidFill>
                  <a:srgbClr val="2A2A2A"/>
                </a:solidFill>
                <a:latin typeface="Arial" panose="020B0604020202020204"/>
                <a:ea typeface="Arial" panose="020B0604020202020204"/>
              </a:rPr>
              <a:t>长度：</a:t>
            </a:r>
            <a:r>
              <a:rPr lang="en-US" altLang="zh-CN" sz="1800">
                <a:solidFill>
                  <a:srgbClr val="2A2A2A"/>
                </a:solidFill>
                <a:latin typeface="Arial" panose="020B0604020202020204"/>
                <a:ea typeface="Arial" panose="020B0604020202020204"/>
              </a:rPr>
              <a:t>2</a:t>
            </a:r>
            <a:r>
              <a:rPr lang="zh-CN" altLang="en-US" sz="1800">
                <a:solidFill>
                  <a:srgbClr val="2A2A2A"/>
                </a:solidFill>
                <a:latin typeface="Arial" panose="020B0604020202020204"/>
                <a:ea typeface="Arial" panose="020B0604020202020204"/>
              </a:rPr>
              <a:t>字节。</a:t>
            </a:r>
            <a:endParaRPr lang="zh-CN" altLang="en-US" sz="1800">
              <a:solidFill>
                <a:srgbClr val="2A2A2A"/>
              </a:solidFill>
              <a:latin typeface="Arial" panose="020B0604020202020204"/>
              <a:ea typeface="Arial" panose="020B0604020202020204"/>
            </a:endParaRPr>
          </a:p>
          <a:p>
            <a:r>
              <a:rPr lang="zh-CN" altLang="en-US" sz="1800">
                <a:solidFill>
                  <a:srgbClr val="2A2A2A"/>
                </a:solidFill>
                <a:latin typeface="Arial" panose="020B0604020202020204"/>
                <a:ea typeface="Arial" panose="020B0604020202020204"/>
              </a:rPr>
              <a:t>计算方式：基于帧的所有字节（除</a:t>
            </a:r>
            <a:r>
              <a:rPr lang="en-US" altLang="zh-CN" sz="1800">
                <a:solidFill>
                  <a:srgbClr val="2A2A2A"/>
                </a:solidFill>
                <a:latin typeface="Arial" panose="020B0604020202020204"/>
                <a:ea typeface="Arial" panose="020B0604020202020204"/>
              </a:rPr>
              <a:t>CRC</a:t>
            </a:r>
            <a:r>
              <a:rPr lang="zh-CN" altLang="en-US" sz="1800">
                <a:solidFill>
                  <a:srgbClr val="2A2A2A"/>
                </a:solidFill>
                <a:latin typeface="Arial" panose="020B0604020202020204"/>
                <a:ea typeface="Arial" panose="020B0604020202020204"/>
              </a:rPr>
              <a:t>本身）进行计算。</a:t>
            </a:r>
            <a:endParaRPr lang="zh-CN" altLang="en-US" sz="1800">
              <a:solidFill>
                <a:srgbClr val="2A2A2A"/>
              </a:solidFill>
              <a:latin typeface="Arial" panose="020B0604020202020204"/>
              <a:ea typeface="Arial" panose="020B0604020202020204"/>
            </a:endParaRPr>
          </a:p>
          <a:p>
            <a:r>
              <a:rPr lang="en-US" altLang="zh-CN" sz="1800">
                <a:solidFill>
                  <a:srgbClr val="2A2A2A"/>
                </a:solidFill>
                <a:latin typeface="Arial" panose="020B0604020202020204"/>
                <a:ea typeface="Arial" panose="020B0604020202020204"/>
              </a:rPr>
              <a:t>LRC</a:t>
            </a:r>
            <a:r>
              <a:rPr lang="zh-CN" altLang="en-US" sz="1800">
                <a:solidFill>
                  <a:srgbClr val="2A2A2A"/>
                </a:solidFill>
                <a:latin typeface="Arial" panose="020B0604020202020204"/>
                <a:ea typeface="Arial" panose="020B0604020202020204"/>
              </a:rPr>
              <a:t>（</a:t>
            </a:r>
            <a:r>
              <a:rPr lang="en-US" altLang="zh-CN" sz="1800">
                <a:solidFill>
                  <a:srgbClr val="2A2A2A"/>
                </a:solidFill>
                <a:latin typeface="Arial" panose="020B0604020202020204"/>
                <a:ea typeface="Arial" panose="020B0604020202020204"/>
              </a:rPr>
              <a:t>Longitudinal Redundancy Check</a:t>
            </a:r>
            <a:r>
              <a:rPr lang="zh-CN" altLang="en-US" sz="1800">
                <a:solidFill>
                  <a:srgbClr val="2A2A2A"/>
                </a:solidFill>
                <a:latin typeface="Arial" panose="020B0604020202020204"/>
                <a:ea typeface="Arial" panose="020B0604020202020204"/>
              </a:rPr>
              <a:t>）：用于</a:t>
            </a:r>
            <a:r>
              <a:rPr lang="en-US" altLang="zh-CN" sz="1800">
                <a:solidFill>
                  <a:srgbClr val="2A2A2A"/>
                </a:solidFill>
                <a:latin typeface="Arial" panose="020B0604020202020204"/>
                <a:ea typeface="Arial" panose="020B0604020202020204"/>
              </a:rPr>
              <a:t>Modbus ASCII</a:t>
            </a:r>
            <a:r>
              <a:rPr lang="zh-CN" altLang="en-US" sz="1800">
                <a:solidFill>
                  <a:srgbClr val="2A2A2A"/>
                </a:solidFill>
                <a:latin typeface="Arial" panose="020B0604020202020204"/>
                <a:ea typeface="Arial" panose="020B0604020202020204"/>
              </a:rPr>
              <a:t>模式（较少使用）。</a:t>
            </a:r>
            <a:endParaRPr lang="zh-CN" altLang="en-US" sz="1800">
              <a:solidFill>
                <a:srgbClr val="2A2A2A"/>
              </a:solidFill>
              <a:latin typeface="Arial" panose="020B0604020202020204"/>
              <a:ea typeface="Arial" panose="020B0604020202020204"/>
            </a:endParaRPr>
          </a:p>
          <a:p>
            <a:r>
              <a:rPr lang="zh-CN" altLang="en-US" sz="1800">
                <a:solidFill>
                  <a:srgbClr val="2A2A2A"/>
                </a:solidFill>
                <a:latin typeface="Arial" panose="020B0604020202020204"/>
                <a:ea typeface="Arial" panose="020B0604020202020204"/>
              </a:rPr>
              <a:t>长度：</a:t>
            </a:r>
            <a:r>
              <a:rPr lang="en-US" altLang="zh-CN" sz="1800">
                <a:solidFill>
                  <a:srgbClr val="2A2A2A"/>
                </a:solidFill>
                <a:latin typeface="Arial" panose="020B0604020202020204"/>
                <a:ea typeface="Arial" panose="020B0604020202020204"/>
              </a:rPr>
              <a:t>2</a:t>
            </a:r>
            <a:r>
              <a:rPr lang="zh-CN" altLang="en-US" sz="1800">
                <a:solidFill>
                  <a:srgbClr val="2A2A2A"/>
                </a:solidFill>
                <a:latin typeface="Arial" panose="020B0604020202020204"/>
                <a:ea typeface="Arial" panose="020B0604020202020204"/>
              </a:rPr>
              <a:t>字节（</a:t>
            </a:r>
            <a:r>
              <a:rPr lang="en-US" altLang="zh-CN" sz="1800">
                <a:solidFill>
                  <a:srgbClr val="2A2A2A"/>
                </a:solidFill>
                <a:latin typeface="Arial" panose="020B0604020202020204"/>
                <a:ea typeface="Arial" panose="020B0604020202020204"/>
              </a:rPr>
              <a:t>ASCII</a:t>
            </a:r>
            <a:r>
              <a:rPr lang="zh-CN" altLang="en-US" sz="1800">
                <a:solidFill>
                  <a:srgbClr val="2A2A2A"/>
                </a:solidFill>
                <a:latin typeface="Arial" panose="020B0604020202020204"/>
                <a:ea typeface="Arial" panose="020B0604020202020204"/>
              </a:rPr>
              <a:t>模式下为</a:t>
            </a:r>
            <a:r>
              <a:rPr lang="en-US" altLang="zh-CN" sz="1800">
                <a:solidFill>
                  <a:srgbClr val="2A2A2A"/>
                </a:solidFill>
                <a:latin typeface="Arial" panose="020B0604020202020204"/>
                <a:ea typeface="Arial" panose="020B0604020202020204"/>
              </a:rPr>
              <a:t>4</a:t>
            </a:r>
            <a:r>
              <a:rPr lang="zh-CN" altLang="en-US" sz="1800">
                <a:solidFill>
                  <a:srgbClr val="2A2A2A"/>
                </a:solidFill>
                <a:latin typeface="Arial" panose="020B0604020202020204"/>
                <a:ea typeface="Arial" panose="020B0604020202020204"/>
              </a:rPr>
              <a:t>个十六进制字符）。</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串口配置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5" name="图片 4"/>
          <p:cNvPicPr/>
          <p:nvPr/>
        </p:nvPicPr>
        <p:blipFill>
          <a:blip r:embed="rId1"/>
          <a:stretch>
            <a:fillRect/>
          </a:stretch>
        </p:blipFill>
        <p:spPr>
          <a:xfrm>
            <a:off x="656590" y="2137410"/>
            <a:ext cx="9392920" cy="4259580"/>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串口配置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7" name="图片 6"/>
          <p:cNvPicPr>
            <a:picLocks noChangeAspect="1"/>
          </p:cNvPicPr>
          <p:nvPr/>
        </p:nvPicPr>
        <p:blipFill>
          <a:blip r:embed="rId1"/>
          <a:srcRect l="24999" b="6625"/>
          <a:stretch>
            <a:fillRect/>
          </a:stretch>
        </p:blipFill>
        <p:spPr>
          <a:xfrm>
            <a:off x="2556510" y="762635"/>
            <a:ext cx="8468995" cy="5908675"/>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串口配置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2" name="图片 1"/>
          <p:cNvPicPr/>
          <p:nvPr/>
        </p:nvPicPr>
        <p:blipFill>
          <a:blip r:embed="rId1"/>
          <a:stretch>
            <a:fillRect/>
          </a:stretch>
        </p:blipFill>
        <p:spPr>
          <a:xfrm>
            <a:off x="347345" y="2011680"/>
            <a:ext cx="11038205" cy="4506595"/>
          </a:xfrm>
          <a:prstGeom prst="rect">
            <a:avLst/>
          </a:prstGeom>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串口配置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4" name="图片 3"/>
          <p:cNvPicPr/>
          <p:nvPr/>
        </p:nvPicPr>
        <p:blipFill>
          <a:blip r:embed="rId1"/>
          <a:stretch>
            <a:fillRect/>
          </a:stretch>
        </p:blipFill>
        <p:spPr>
          <a:xfrm>
            <a:off x="515620" y="2011680"/>
            <a:ext cx="10701655" cy="4388485"/>
          </a:xfrm>
          <a:prstGeom prst="rect">
            <a:avLst/>
          </a:prstGeom>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37565" y="648335"/>
            <a:ext cx="2915920" cy="1080770"/>
          </a:xfrm>
        </p:spPr>
        <p:txBody>
          <a:bodyPr wrap="square">
            <a:normAutofit/>
          </a:bodyPr>
          <a:lstStyle/>
          <a:p>
            <a:r>
              <a:rPr lang="en-US" altLang="zh-CN" spc="300" dirty="0">
                <a:latin typeface="+mj-ea"/>
                <a:sym typeface="+mn-ea"/>
              </a:rPr>
              <a:t>SPI</a:t>
            </a:r>
            <a:r>
              <a:rPr lang="zh-CN" altLang="en-US" spc="300" dirty="0">
                <a:latin typeface="+mj-ea"/>
                <a:sym typeface="+mn-ea"/>
              </a:rPr>
              <a:t>通讯</a:t>
            </a:r>
            <a:endParaRPr lang="zh-CN" altLang="en-US"/>
          </a:p>
        </p:txBody>
      </p:sp>
      <p:sp>
        <p:nvSpPr>
          <p:cNvPr id="6" name="序号"/>
          <p:cNvSpPr txBox="1"/>
          <p:nvPr>
            <p:custDataLst>
              <p:tags r:id="rId2"/>
            </p:custDataLst>
          </p:nvPr>
        </p:nvSpPr>
        <p:spPr>
          <a:xfrm>
            <a:off x="5700221" y="2204561"/>
            <a:ext cx="790922" cy="913432"/>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01.</a:t>
            </a:r>
            <a:endParaRPr lang="zh-CN" altLang="en-US" sz="2800">
              <a:solidFill>
                <a:schemeClr val="accent1">
                  <a:lumMod val="60000"/>
                  <a:lumOff val="40000"/>
                </a:schemeClr>
              </a:solidFill>
              <a:latin typeface="+mj-ea"/>
              <a:ea typeface="+mj-ea"/>
            </a:endParaRPr>
          </a:p>
        </p:txBody>
      </p:sp>
      <p:sp>
        <p:nvSpPr>
          <p:cNvPr id="7" name="项标题"/>
          <p:cNvSpPr txBox="1"/>
          <p:nvPr>
            <p:custDataLst>
              <p:tags r:id="rId3"/>
            </p:custDataLst>
          </p:nvPr>
        </p:nvSpPr>
        <p:spPr>
          <a:xfrm>
            <a:off x="6694903" y="2204561"/>
            <a:ext cx="4794406" cy="907084"/>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物理</a:t>
            </a:r>
            <a:r>
              <a:rPr lang="zh-CN" altLang="en-US" sz="2400" b="1" spc="300" dirty="0">
                <a:solidFill>
                  <a:schemeClr val="accent1"/>
                </a:solidFill>
                <a:latin typeface="+mj-ea"/>
                <a:ea typeface="+mj-ea"/>
                <a:sym typeface="+mn-ea"/>
              </a:rPr>
              <a:t>层</a:t>
            </a:r>
            <a:endParaRPr lang="zh-CN" altLang="en-US" sz="2400" b="1" spc="300" dirty="0">
              <a:solidFill>
                <a:schemeClr val="accent1"/>
              </a:solidFill>
              <a:latin typeface="+mj-ea"/>
              <a:ea typeface="+mj-ea"/>
              <a:sym typeface="+mn-ea"/>
            </a:endParaRPr>
          </a:p>
        </p:txBody>
      </p:sp>
      <p:sp>
        <p:nvSpPr>
          <p:cNvPr id="9" name="序号"/>
          <p:cNvSpPr txBox="1"/>
          <p:nvPr>
            <p:custDataLst>
              <p:tags r:id="rId4"/>
            </p:custDataLst>
          </p:nvPr>
        </p:nvSpPr>
        <p:spPr>
          <a:xfrm>
            <a:off x="5700221" y="2761726"/>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02.</a:t>
            </a:r>
            <a:endParaRPr lang="en-US" sz="2800">
              <a:solidFill>
                <a:schemeClr val="accent1">
                  <a:lumMod val="60000"/>
                  <a:lumOff val="40000"/>
                </a:schemeClr>
              </a:solidFill>
              <a:latin typeface="+mj-ea"/>
              <a:ea typeface="+mj-ea"/>
            </a:endParaRPr>
          </a:p>
        </p:txBody>
      </p:sp>
      <p:sp>
        <p:nvSpPr>
          <p:cNvPr id="10" name="项标题"/>
          <p:cNvSpPr txBox="1"/>
          <p:nvPr>
            <p:custDataLst>
              <p:tags r:id="rId5"/>
            </p:custDataLst>
          </p:nvPr>
        </p:nvSpPr>
        <p:spPr>
          <a:xfrm>
            <a:off x="6694805" y="2761615"/>
            <a:ext cx="4794250" cy="442595"/>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SPI</a:t>
            </a:r>
            <a:r>
              <a:rPr lang="zh-CN" altLang="en-US" sz="2400" b="1" spc="300" dirty="0">
                <a:solidFill>
                  <a:schemeClr val="accent1"/>
                </a:solidFill>
                <a:latin typeface="+mj-ea"/>
                <a:ea typeface="+mj-ea"/>
              </a:rPr>
              <a:t>的主要</a:t>
            </a:r>
            <a:r>
              <a:rPr lang="zh-CN" altLang="en-US" sz="2400" b="1" spc="300" dirty="0">
                <a:solidFill>
                  <a:schemeClr val="accent1"/>
                </a:solidFill>
                <a:latin typeface="+mj-ea"/>
                <a:ea typeface="+mj-ea"/>
              </a:rPr>
              <a:t>特征</a:t>
            </a:r>
            <a:endParaRPr lang="zh-CN" altLang="en-US" sz="2400" b="1" spc="300" dirty="0">
              <a:solidFill>
                <a:schemeClr val="accent1"/>
              </a:solidFill>
              <a:latin typeface="+mj-ea"/>
              <a:ea typeface="+mj-ea"/>
            </a:endParaRPr>
          </a:p>
        </p:txBody>
      </p:sp>
      <p:sp>
        <p:nvSpPr>
          <p:cNvPr id="12" name="序号"/>
          <p:cNvSpPr txBox="1"/>
          <p:nvPr>
            <p:custDataLst>
              <p:tags r:id="rId6"/>
            </p:custDataLst>
          </p:nvPr>
        </p:nvSpPr>
        <p:spPr>
          <a:xfrm>
            <a:off x="5705936" y="3301114"/>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03.</a:t>
            </a:r>
            <a:endParaRPr lang="en-US" sz="2800">
              <a:solidFill>
                <a:schemeClr val="accent1">
                  <a:lumMod val="60000"/>
                  <a:lumOff val="40000"/>
                </a:schemeClr>
              </a:solidFill>
              <a:latin typeface="+mj-ea"/>
              <a:ea typeface="+mj-ea"/>
            </a:endParaRPr>
          </a:p>
        </p:txBody>
      </p:sp>
      <p:sp>
        <p:nvSpPr>
          <p:cNvPr id="13" name="项标题"/>
          <p:cNvSpPr txBox="1"/>
          <p:nvPr>
            <p:custDataLst>
              <p:tags r:id="rId7"/>
            </p:custDataLst>
          </p:nvPr>
        </p:nvSpPr>
        <p:spPr>
          <a:xfrm>
            <a:off x="6700520" y="3301365"/>
            <a:ext cx="4794250" cy="447675"/>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数据包格式</a:t>
            </a:r>
            <a:endParaRPr lang="zh-CN" altLang="en-US" sz="2400" b="1" spc="300" dirty="0">
              <a:solidFill>
                <a:schemeClr val="accent1"/>
              </a:solidFill>
              <a:latin typeface="+mj-ea"/>
              <a:ea typeface="+mj-ea"/>
            </a:endParaRPr>
          </a:p>
        </p:txBody>
      </p:sp>
      <p:sp>
        <p:nvSpPr>
          <p:cNvPr id="15" name="序号"/>
          <p:cNvSpPr txBox="1"/>
          <p:nvPr>
            <p:custDataLst>
              <p:tags r:id="rId8"/>
            </p:custDataLst>
          </p:nvPr>
        </p:nvSpPr>
        <p:spPr>
          <a:xfrm>
            <a:off x="5700395" y="3851910"/>
            <a:ext cx="791210" cy="456565"/>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04.</a:t>
            </a:r>
            <a:endParaRPr lang="en-US" sz="2800">
              <a:solidFill>
                <a:schemeClr val="accent1">
                  <a:lumMod val="60000"/>
                  <a:lumOff val="40000"/>
                </a:schemeClr>
              </a:solidFill>
              <a:latin typeface="+mj-ea"/>
              <a:ea typeface="+mj-ea"/>
            </a:endParaRPr>
          </a:p>
        </p:txBody>
      </p:sp>
      <p:sp>
        <p:nvSpPr>
          <p:cNvPr id="16" name="项标题"/>
          <p:cNvSpPr txBox="1"/>
          <p:nvPr>
            <p:custDataLst>
              <p:tags r:id="rId9"/>
            </p:custDataLst>
          </p:nvPr>
        </p:nvSpPr>
        <p:spPr>
          <a:xfrm>
            <a:off x="6694805" y="3851910"/>
            <a:ext cx="4794250" cy="457200"/>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协议层</a:t>
            </a:r>
            <a:endParaRPr lang="zh-CN" altLang="en-US" sz="2400" b="1" spc="300" dirty="0">
              <a:solidFill>
                <a:schemeClr val="accent1"/>
              </a:solidFill>
              <a:latin typeface="+mj-ea"/>
              <a:ea typeface="+mj-ea"/>
            </a:endParaRPr>
          </a:p>
        </p:txBody>
      </p:sp>
      <p:sp>
        <p:nvSpPr>
          <p:cNvPr id="2" name="序号"/>
          <p:cNvSpPr txBox="1"/>
          <p:nvPr>
            <p:custDataLst>
              <p:tags r:id="rId10"/>
            </p:custDataLst>
          </p:nvPr>
        </p:nvSpPr>
        <p:spPr>
          <a:xfrm>
            <a:off x="5706110" y="4387215"/>
            <a:ext cx="791210" cy="456565"/>
          </a:xfrm>
          <a:prstGeom prst="rect">
            <a:avLst/>
          </a:prstGeom>
          <a:noFill/>
        </p:spPr>
        <p:txBody>
          <a:bodyPr wrap="square" lIns="0" tIns="0" rIns="0" bIns="0" rtlCol="0" anchor="t" anchorCtr="0">
            <a:normAutofit/>
          </a:bodyPr>
          <a:p>
            <a:pPr algn="r">
              <a:lnSpc>
                <a:spcPct val="100000"/>
              </a:lnSpc>
            </a:pPr>
            <a:r>
              <a:rPr lang="en-US" sz="2800">
                <a:solidFill>
                  <a:schemeClr val="accent1">
                    <a:lumMod val="60000"/>
                    <a:lumOff val="40000"/>
                  </a:schemeClr>
                </a:solidFill>
                <a:latin typeface="+mj-ea"/>
                <a:ea typeface="+mj-ea"/>
              </a:rPr>
              <a:t>05.</a:t>
            </a:r>
            <a:endParaRPr lang="en-US" sz="2800">
              <a:solidFill>
                <a:schemeClr val="accent1">
                  <a:lumMod val="60000"/>
                  <a:lumOff val="40000"/>
                </a:schemeClr>
              </a:solidFill>
              <a:latin typeface="+mj-ea"/>
              <a:ea typeface="+mj-ea"/>
            </a:endParaRPr>
          </a:p>
        </p:txBody>
      </p:sp>
      <p:sp>
        <p:nvSpPr>
          <p:cNvPr id="3" name="项标题"/>
          <p:cNvSpPr txBox="1"/>
          <p:nvPr>
            <p:custDataLst>
              <p:tags r:id="rId11"/>
            </p:custDataLst>
          </p:nvPr>
        </p:nvSpPr>
        <p:spPr>
          <a:xfrm>
            <a:off x="6700520" y="4387215"/>
            <a:ext cx="4794250" cy="457200"/>
          </a:xfrm>
          <a:prstGeom prst="rect">
            <a:avLst/>
          </a:prstGeom>
          <a:noFill/>
        </p:spPr>
        <p:txBody>
          <a:bodyPr wrap="square" lIns="0" tIns="0" rIns="0" bIns="0" rtlCol="0" anchor="t" anchorCtr="0">
            <a:normAutofit/>
          </a:bodyPr>
          <a:p>
            <a:pPr>
              <a:lnSpc>
                <a:spcPct val="100000"/>
              </a:lnSpc>
            </a:pPr>
            <a:r>
              <a:rPr lang="zh-CN" altLang="en-US" sz="2400" b="1" spc="300" dirty="0">
                <a:solidFill>
                  <a:schemeClr val="accent1"/>
                </a:solidFill>
                <a:latin typeface="+mj-ea"/>
                <a:ea typeface="+mj-ea"/>
                <a:sym typeface="+mn-ea"/>
              </a:rPr>
              <a:t>程序</a:t>
            </a:r>
            <a:r>
              <a:rPr lang="zh-CN" altLang="en-US" sz="2400" b="1" spc="300" dirty="0">
                <a:solidFill>
                  <a:schemeClr val="accent1"/>
                </a:solidFill>
                <a:latin typeface="+mj-ea"/>
                <a:ea typeface="+mj-ea"/>
                <a:sym typeface="+mn-ea"/>
              </a:rPr>
              <a:t>配置</a:t>
            </a:r>
            <a:endParaRPr lang="zh-CN" altLang="en-US" sz="2400" b="1" spc="300" dirty="0">
              <a:solidFill>
                <a:schemeClr val="accent1"/>
              </a:solidFill>
              <a:latin typeface="+mj-ea"/>
              <a:ea typeface="+mj-ea"/>
              <a:sym typeface="+mn-ea"/>
            </a:endParaRPr>
          </a:p>
        </p:txBody>
      </p:sp>
    </p:spTree>
    <p:custDataLst>
      <p:tags r:id="rId1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noChangeArrowheads="1"/>
          </p:cNvSpPr>
          <p:nvPr>
            <p:ph type="subTitle" idx="1"/>
          </p:nvPr>
        </p:nvSpPr>
        <p:spPr>
          <a:xfrm>
            <a:off x="95885" y="841375"/>
            <a:ext cx="11541760" cy="388620"/>
          </a:xfrm>
        </p:spPr>
        <p:txBody>
          <a:bodyPr>
            <a:noAutofit/>
          </a:bodyPr>
          <a:p>
            <a:pPr algn="l"/>
            <a:r>
              <a:rPr lang="zh-CN" altLang="en-US" sz="1400"/>
              <a:t>串行外设接口</a:t>
            </a:r>
            <a:r>
              <a:rPr lang="en-US" altLang="zh-CN" sz="1400"/>
              <a:t> (SPI) </a:t>
            </a:r>
            <a:r>
              <a:rPr lang="zh-CN" altLang="en-US" sz="1400"/>
              <a:t>是微控制器（</a:t>
            </a:r>
            <a:r>
              <a:rPr lang="en-US" altLang="zh-CN" sz="1400"/>
              <a:t>MCU</a:t>
            </a:r>
            <a:r>
              <a:rPr lang="zh-CN" altLang="en-US" sz="1400"/>
              <a:t>）和外设</a:t>
            </a:r>
            <a:r>
              <a:rPr lang="en-US" altLang="zh-CN" sz="1400"/>
              <a:t> IC</a:t>
            </a:r>
            <a:r>
              <a:rPr lang="zh-CN" altLang="en-US" sz="1400"/>
              <a:t>（例如传感器、</a:t>
            </a:r>
            <a:r>
              <a:rPr lang="en-US" altLang="zh-CN" sz="1400"/>
              <a:t>ADC</a:t>
            </a:r>
            <a:r>
              <a:rPr lang="zh-CN" altLang="en-US" sz="1400"/>
              <a:t>、</a:t>
            </a:r>
            <a:r>
              <a:rPr lang="en-US" altLang="zh-CN" sz="1400"/>
              <a:t>DAC</a:t>
            </a:r>
            <a:r>
              <a:rPr lang="zh-CN" altLang="en-US" sz="1400"/>
              <a:t>、移位寄存器、</a:t>
            </a:r>
            <a:r>
              <a:rPr lang="en-US" altLang="zh-CN" sz="1400"/>
              <a:t>SRAM </a:t>
            </a:r>
            <a:r>
              <a:rPr lang="zh-CN" altLang="en-US" sz="1400"/>
              <a:t>等）之间最广泛使用的接口之一，近年来也被用作于</a:t>
            </a:r>
            <a:r>
              <a:rPr lang="en-US" altLang="zh-CN" sz="1400"/>
              <a:t>MCU</a:t>
            </a:r>
            <a:r>
              <a:rPr lang="zh-CN" altLang="en-US" sz="1400"/>
              <a:t>与</a:t>
            </a:r>
            <a:r>
              <a:rPr lang="en-US" altLang="zh-CN" sz="1400"/>
              <a:t>MCU</a:t>
            </a:r>
            <a:r>
              <a:rPr lang="zh-CN" altLang="en-US" sz="1400"/>
              <a:t>的通讯之中。</a:t>
            </a:r>
            <a:r>
              <a:rPr lang="en-US" altLang="zh-CN" sz="1400"/>
              <a:t>SPI</a:t>
            </a:r>
            <a:r>
              <a:rPr lang="zh-CN" altLang="en-US" sz="1400"/>
              <a:t>速率直接取决于系统时钟频率。</a:t>
            </a:r>
            <a:endParaRPr lang="zh-CN" altLang="en-US" sz="1400"/>
          </a:p>
          <a:p>
            <a:pPr algn="l"/>
            <a:endParaRPr lang="en-US" altLang="zh-CN" sz="1400"/>
          </a:p>
          <a:p>
            <a:pPr algn="l"/>
            <a:r>
              <a:rPr lang="en-US" altLang="zh-CN" sz="1400"/>
              <a:t>SPI </a:t>
            </a:r>
            <a:r>
              <a:rPr lang="zh-CN" altLang="en-US" sz="1400"/>
              <a:t>是一种基于主子节点的同步、全双工接口。来自主节点或子节点的数据在时钟上升沿或下降沿同步。主、子节点可以同时传输数据。</a:t>
            </a:r>
            <a:r>
              <a:rPr lang="en-US" altLang="zh-CN" sz="1400"/>
              <a:t>SPI </a:t>
            </a:r>
            <a:r>
              <a:rPr lang="zh-CN" altLang="en-US" sz="1400"/>
              <a:t>接口可以是</a:t>
            </a:r>
            <a:r>
              <a:rPr lang="en-US" altLang="zh-CN" sz="1400"/>
              <a:t> 3 </a:t>
            </a:r>
            <a:r>
              <a:rPr lang="zh-CN" altLang="en-US" sz="1400"/>
              <a:t>线或</a:t>
            </a:r>
            <a:r>
              <a:rPr lang="en-US" altLang="zh-CN" sz="1400"/>
              <a:t> 4 </a:t>
            </a:r>
            <a:r>
              <a:rPr lang="zh-CN" altLang="en-US" sz="1400"/>
              <a:t>线。本文重点介绍流行的</a:t>
            </a:r>
            <a:r>
              <a:rPr lang="en-US" altLang="zh-CN" sz="1400"/>
              <a:t> 4 </a:t>
            </a:r>
            <a:r>
              <a:rPr lang="zh-CN" altLang="en-US" sz="1400"/>
              <a:t>线</a:t>
            </a:r>
            <a:r>
              <a:rPr lang="en-US" altLang="zh-CN" sz="1400"/>
              <a:t> SPI </a:t>
            </a:r>
            <a:r>
              <a:rPr lang="zh-CN" altLang="en-US" sz="1400"/>
              <a:t>接口。</a:t>
            </a:r>
            <a:endParaRPr lang="zh-CN" altLang="en-US" sz="1400"/>
          </a:p>
        </p:txBody>
      </p:sp>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2065020"/>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物理层</a:t>
            </a:r>
            <a:endParaRPr lang="zh-CN" altLang="en-US" sz="2000"/>
          </a:p>
        </p:txBody>
      </p:sp>
      <p:sp>
        <p:nvSpPr>
          <p:cNvPr id="7" name="文本框 6"/>
          <p:cNvSpPr txBox="1"/>
          <p:nvPr/>
        </p:nvSpPr>
        <p:spPr>
          <a:xfrm>
            <a:off x="450215" y="2423795"/>
            <a:ext cx="6534150" cy="4156075"/>
          </a:xfrm>
          <a:prstGeom prst="rect">
            <a:avLst/>
          </a:prstGeom>
        </p:spPr>
        <p:txBody>
          <a:bodyPr wrap="square">
            <a:noAutofit/>
          </a:bodyPr>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4 </a:t>
            </a:r>
            <a:r>
              <a:rPr lang="zh-CN" altLang="en-US" sz="1600" b="0" i="0">
                <a:solidFill>
                  <a:srgbClr val="2A2A2A"/>
                </a:solidFill>
                <a:latin typeface="Arial" panose="020B0604020202020204"/>
                <a:ea typeface="Arial" panose="020B0604020202020204"/>
              </a:rPr>
              <a:t>线</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设备有四个信号：</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en-US"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时钟（</a:t>
            </a:r>
            <a:r>
              <a:rPr lang="en-US" altLang="zh-CN" sz="1600" b="0" i="0">
                <a:solidFill>
                  <a:srgbClr val="2A2A2A"/>
                </a:solidFill>
                <a:latin typeface="Arial" panose="020B0604020202020204"/>
                <a:ea typeface="Arial" panose="020B0604020202020204"/>
              </a:rPr>
              <a:t>SCLK</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en-US"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片选（</a:t>
            </a:r>
            <a:r>
              <a:rPr lang="en-US" altLang="zh-CN" sz="1600" b="0" i="0">
                <a:solidFill>
                  <a:srgbClr val="2A2A2A"/>
                </a:solidFill>
                <a:latin typeface="Arial" panose="020B0604020202020204"/>
                <a:ea typeface="Arial" panose="020B0604020202020204"/>
              </a:rPr>
              <a:t>CS</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en-US"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主输出，子节点输入</a:t>
            </a:r>
            <a:r>
              <a:rPr lang="en-US" altLang="zh-CN" sz="1600" b="0" i="0">
                <a:solidFill>
                  <a:srgbClr val="2A2A2A"/>
                </a:solidFill>
                <a:latin typeface="Arial" panose="020B0604020202020204"/>
                <a:ea typeface="Arial" panose="020B0604020202020204"/>
              </a:rPr>
              <a:t> (MOSI)</a:t>
            </a:r>
            <a:endParaRPr lang="en-US" altLang="zh-CN"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en-US"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主输入，子节点输出</a:t>
            </a:r>
            <a:r>
              <a:rPr lang="en-US" altLang="zh-CN" sz="1600" b="0" i="0">
                <a:solidFill>
                  <a:srgbClr val="2A2A2A"/>
                </a:solidFill>
                <a:latin typeface="Arial" panose="020B0604020202020204"/>
                <a:ea typeface="Arial" panose="020B0604020202020204"/>
              </a:rPr>
              <a:t> (MISO)</a:t>
            </a:r>
            <a:endParaRPr lang="en-US" altLang="zh-CN"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产生时钟信号的设备称为主设备。主节点和子节点之间传输的数据与主节点产生的时钟同步。与</a:t>
            </a:r>
            <a:r>
              <a:rPr lang="en-US" altLang="zh-CN" sz="1600" b="0" i="0">
                <a:solidFill>
                  <a:srgbClr val="2A2A2A"/>
                </a:solidFill>
                <a:latin typeface="Arial" panose="020B0604020202020204"/>
                <a:ea typeface="Arial" panose="020B0604020202020204"/>
              </a:rPr>
              <a:t> I 2</a:t>
            </a:r>
            <a:r>
              <a:rPr lang="en-US" altLang="en-US" sz="1600" b="0" i="0">
                <a:solidFill>
                  <a:srgbClr val="2A2A2A"/>
                </a:solidFill>
                <a:latin typeface="Arial" panose="020B0604020202020204"/>
                <a:ea typeface="Arial" panose="020B0604020202020204"/>
              </a:rPr>
              <a:t> </a:t>
            </a:r>
            <a:r>
              <a:rPr lang="en-US" altLang="zh-CN" sz="1600" b="0" i="0">
                <a:solidFill>
                  <a:srgbClr val="2A2A2A"/>
                </a:solidFill>
                <a:latin typeface="Arial" panose="020B0604020202020204"/>
                <a:ea typeface="Arial" panose="020B0604020202020204"/>
              </a:rPr>
              <a:t>C </a:t>
            </a:r>
            <a:r>
              <a:rPr lang="zh-CN" altLang="en-US" sz="1600" b="0" i="0">
                <a:solidFill>
                  <a:srgbClr val="2A2A2A"/>
                </a:solidFill>
                <a:latin typeface="Arial" panose="020B0604020202020204"/>
                <a:ea typeface="Arial" panose="020B0604020202020204"/>
              </a:rPr>
              <a:t>接口相比，</a:t>
            </a:r>
            <a:r>
              <a:rPr lang="en-US" altLang="zh-CN" sz="1600" b="0" i="0">
                <a:solidFill>
                  <a:srgbClr val="2A2A2A"/>
                </a:solidFill>
                <a:latin typeface="Arial" panose="020B0604020202020204"/>
                <a:ea typeface="Arial" panose="020B0604020202020204"/>
              </a:rPr>
              <a:t>SPI </a:t>
            </a:r>
            <a:r>
              <a:rPr lang="zh-CN" altLang="en-US" sz="1600" b="0" i="0">
                <a:solidFill>
                  <a:srgbClr val="2A2A2A"/>
                </a:solidFill>
                <a:latin typeface="Arial" panose="020B0604020202020204"/>
                <a:ea typeface="Arial" panose="020B0604020202020204"/>
              </a:rPr>
              <a:t>设备支持更高的时钟频率。</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接口只能有一个主节点，可以有一个或多个子节点。图</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显示了主节点和子节点之间的</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连接。</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来自主节点的片选信号用于选择子节点。这通常是一个低电平有效信号，被拉高以断开子节点与</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总线的连接。当使用多个子节点时，每个子节点需要来自主节点的单独片选信号。在本文中，片选信号始终是低电平有效信号。</a:t>
            </a:r>
            <a:endParaRPr lang="en-US" altLang="zh-CN"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MOSI</a:t>
            </a:r>
            <a:r>
              <a:rPr lang="zh-CN" altLang="en-US" sz="1600" b="0" i="0">
                <a:solidFill>
                  <a:srgbClr val="2A2A2A"/>
                </a:solidFill>
                <a:latin typeface="Arial" panose="020B0604020202020204"/>
                <a:ea typeface="Arial" panose="020B0604020202020204"/>
              </a:rPr>
              <a:t>和</a:t>
            </a:r>
            <a:r>
              <a:rPr lang="en-US" altLang="zh-CN" sz="1600" b="0" i="0">
                <a:solidFill>
                  <a:srgbClr val="2A2A2A"/>
                </a:solidFill>
                <a:latin typeface="Arial" panose="020B0604020202020204"/>
                <a:ea typeface="Arial" panose="020B0604020202020204"/>
              </a:rPr>
              <a:t>MISO</a:t>
            </a:r>
            <a:r>
              <a:rPr lang="zh-CN" altLang="en-US" sz="1600" b="0" i="0">
                <a:solidFill>
                  <a:srgbClr val="2A2A2A"/>
                </a:solidFill>
                <a:latin typeface="Arial" panose="020B0604020202020204"/>
                <a:ea typeface="Arial" panose="020B0604020202020204"/>
              </a:rPr>
              <a:t>是数据线。</a:t>
            </a:r>
            <a:r>
              <a:rPr lang="en-US" altLang="zh-CN" sz="1600" b="0" i="0">
                <a:solidFill>
                  <a:srgbClr val="2A2A2A"/>
                </a:solidFill>
                <a:latin typeface="Arial" panose="020B0604020202020204"/>
                <a:ea typeface="Arial" panose="020B0604020202020204"/>
              </a:rPr>
              <a:t>MOSI </a:t>
            </a:r>
            <a:r>
              <a:rPr lang="zh-CN" altLang="en-US" sz="1600" b="0" i="0">
                <a:solidFill>
                  <a:srgbClr val="2A2A2A"/>
                </a:solidFill>
                <a:latin typeface="Arial" panose="020B0604020202020204"/>
                <a:ea typeface="Arial" panose="020B0604020202020204"/>
              </a:rPr>
              <a:t>将数据从主节点传输到子节点，</a:t>
            </a:r>
            <a:r>
              <a:rPr lang="en-US" altLang="zh-CN" sz="1600" b="0" i="0">
                <a:solidFill>
                  <a:srgbClr val="2A2A2A"/>
                </a:solidFill>
                <a:latin typeface="Arial" panose="020B0604020202020204"/>
                <a:ea typeface="Arial" panose="020B0604020202020204"/>
              </a:rPr>
              <a:t>MISO </a:t>
            </a:r>
            <a:r>
              <a:rPr lang="zh-CN" altLang="en-US" sz="1600" b="0" i="0">
                <a:solidFill>
                  <a:srgbClr val="2A2A2A"/>
                </a:solidFill>
                <a:latin typeface="Arial" panose="020B0604020202020204"/>
                <a:ea typeface="Arial" panose="020B0604020202020204"/>
              </a:rPr>
              <a:t>将数据从子节点传输到主节点</a:t>
            </a:r>
            <a:endParaRPr lang="zh-CN" altLang="en-US" sz="1600" b="0" i="0">
              <a:solidFill>
                <a:srgbClr val="2A2A2A"/>
              </a:solidFill>
              <a:latin typeface="Arial" panose="020B0604020202020204"/>
              <a:ea typeface="Arial" panose="020B0604020202020204"/>
            </a:endParaRPr>
          </a:p>
        </p:txBody>
      </p:sp>
      <p:pic>
        <p:nvPicPr>
          <p:cNvPr id="4" name="图片 3"/>
          <p:cNvPicPr/>
          <p:nvPr/>
        </p:nvPicPr>
        <p:blipFill>
          <a:blip r:embed="rId1"/>
          <a:stretch>
            <a:fillRect/>
          </a:stretch>
        </p:blipFill>
        <p:spPr>
          <a:xfrm>
            <a:off x="6984365" y="3096260"/>
            <a:ext cx="5121910" cy="2258060"/>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33120"/>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物理层</a:t>
            </a:r>
            <a:endParaRPr lang="zh-CN" altLang="en-US" sz="2000"/>
          </a:p>
        </p:txBody>
      </p:sp>
      <p:sp>
        <p:nvSpPr>
          <p:cNvPr id="7" name="文本框 6"/>
          <p:cNvSpPr txBox="1"/>
          <p:nvPr/>
        </p:nvSpPr>
        <p:spPr>
          <a:xfrm>
            <a:off x="339725" y="1432560"/>
            <a:ext cx="2545715" cy="434975"/>
          </a:xfrm>
          <a:prstGeom prst="rect">
            <a:avLst/>
          </a:prstGeom>
        </p:spPr>
        <p:txBody>
          <a:bodyPr wrap="square">
            <a:noAutofit/>
          </a:bodyPr>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常规</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模式</a:t>
            </a:r>
            <a:endParaRPr lang="zh-CN" altLang="en-US" sz="1600" b="0" i="0">
              <a:solidFill>
                <a:srgbClr val="2A2A2A"/>
              </a:solidFill>
              <a:latin typeface="Arial" panose="020B0604020202020204"/>
              <a:ea typeface="Arial" panose="020B0604020202020204"/>
            </a:endParaRPr>
          </a:p>
        </p:txBody>
      </p:sp>
      <p:pic>
        <p:nvPicPr>
          <p:cNvPr id="11" name="图片 6" descr="IMG_256"/>
          <p:cNvPicPr>
            <a:picLocks noChangeAspect="1"/>
          </p:cNvPicPr>
          <p:nvPr/>
        </p:nvPicPr>
        <p:blipFill>
          <a:blip r:embed="rId1"/>
          <a:stretch>
            <a:fillRect/>
          </a:stretch>
        </p:blipFill>
        <p:spPr>
          <a:xfrm>
            <a:off x="340042" y="2850833"/>
            <a:ext cx="5269230" cy="2370455"/>
          </a:xfrm>
          <a:prstGeom prst="rect">
            <a:avLst/>
          </a:prstGeom>
          <a:noFill/>
          <a:ln w="9525">
            <a:noFill/>
          </a:ln>
        </p:spPr>
      </p:pic>
      <p:pic>
        <p:nvPicPr>
          <p:cNvPr id="16" name="图片 10" descr="IMG_256"/>
          <p:cNvPicPr>
            <a:picLocks noChangeAspect="1"/>
          </p:cNvPicPr>
          <p:nvPr/>
        </p:nvPicPr>
        <p:blipFill>
          <a:blip r:embed="rId2"/>
          <a:stretch>
            <a:fillRect/>
          </a:stretch>
        </p:blipFill>
        <p:spPr>
          <a:xfrm>
            <a:off x="7384732" y="2265363"/>
            <a:ext cx="2688590" cy="3904615"/>
          </a:xfrm>
          <a:prstGeom prst="rect">
            <a:avLst/>
          </a:prstGeom>
          <a:noFill/>
          <a:ln w="9525">
            <a:noFill/>
          </a:ln>
        </p:spPr>
      </p:pic>
      <p:sp>
        <p:nvSpPr>
          <p:cNvPr id="5" name="文本框 4"/>
          <p:cNvSpPr txBox="1"/>
          <p:nvPr/>
        </p:nvSpPr>
        <p:spPr>
          <a:xfrm>
            <a:off x="6794818" y="1595438"/>
            <a:ext cx="5080000" cy="337185"/>
          </a:xfrm>
          <a:prstGeom prst="rect">
            <a:avLst/>
          </a:prstGeom>
        </p:spPr>
        <p:txBody>
          <a:bodyPr>
            <a:spAutoFit/>
          </a:bodyPr>
          <a:p>
            <a:pPr marL="0" indent="0" algn="just" defTabSz="266700">
              <a:spcBef>
                <a:spcPct val="0"/>
              </a:spcBef>
              <a:spcAft>
                <a:spcPct val="0"/>
              </a:spcAft>
            </a:pPr>
            <a:r>
              <a:rPr lang="zh-CN" altLang="en-US" sz="1600" i="0">
                <a:solidFill>
                  <a:srgbClr val="333333"/>
                </a:solidFill>
                <a:latin typeface="Arial" panose="020B0604020202020204"/>
                <a:ea typeface="Arial" panose="020B0604020202020204"/>
              </a:rPr>
              <a:t>链式</a:t>
            </a:r>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模式</a:t>
            </a:r>
            <a:endParaRPr lang="zh-CN" altLang="en-US" sz="1600" i="0">
              <a:solidFill>
                <a:srgbClr val="333333"/>
              </a:solidFill>
              <a:latin typeface="Arial" panose="020B0604020202020204"/>
              <a:ea typeface="Arial" panose="020B0604020202020204"/>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SPI</a:t>
            </a:r>
            <a:r>
              <a:rPr lang="zh-CN" altLang="en-US" sz="2000" b="1" spc="300">
                <a:latin typeface="+mj-ea"/>
                <a:ea typeface="+mj-ea"/>
                <a:sym typeface="+mn-ea"/>
              </a:rPr>
              <a:t>的主要特征</a:t>
            </a:r>
            <a:endParaRPr lang="zh-CN" altLang="en-US" sz="2000"/>
          </a:p>
        </p:txBody>
      </p:sp>
      <p:sp>
        <p:nvSpPr>
          <p:cNvPr id="7" name="文本框 6"/>
          <p:cNvSpPr txBox="1"/>
          <p:nvPr/>
        </p:nvSpPr>
        <p:spPr>
          <a:xfrm>
            <a:off x="511175" y="1473835"/>
            <a:ext cx="10577195" cy="5106035"/>
          </a:xfrm>
          <a:prstGeom prst="rect">
            <a:avLst/>
          </a:prstGeom>
        </p:spPr>
        <p:txBody>
          <a:bodyPr wrap="square">
            <a:noAutofit/>
          </a:bodyPr>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引脚复用功能与时钟使能：需配置相关引脚的复用功能，使能</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时钟。例如在</a:t>
            </a:r>
            <a:r>
              <a:rPr lang="en-US" altLang="zh-CN" sz="1600" b="0" i="0">
                <a:solidFill>
                  <a:srgbClr val="2A2A2A"/>
                </a:solidFill>
                <a:latin typeface="Arial" panose="020B0604020202020204"/>
                <a:ea typeface="Arial" panose="020B0604020202020204"/>
              </a:rPr>
              <a:t>STM32</a:t>
            </a:r>
            <a:r>
              <a:rPr lang="zh-CN" altLang="en-US" sz="1600" b="0" i="0">
                <a:solidFill>
                  <a:srgbClr val="2A2A2A"/>
                </a:solidFill>
                <a:latin typeface="Arial" panose="020B0604020202020204"/>
                <a:ea typeface="Arial" panose="020B0604020202020204"/>
              </a:rPr>
              <a:t>中，通过</a:t>
            </a:r>
            <a:r>
              <a:rPr lang="en-US" altLang="zh-CN" sz="1600" b="0" i="0">
                <a:solidFill>
                  <a:srgbClr val="2A2A2A"/>
                </a:solidFill>
                <a:latin typeface="Arial" panose="020B0604020202020204"/>
                <a:ea typeface="Arial" panose="020B0604020202020204"/>
              </a:rPr>
              <a:t>GPIO_Init</a:t>
            </a:r>
            <a:r>
              <a:rPr lang="zh-CN" altLang="en-US" sz="1600" b="0" i="0">
                <a:solidFill>
                  <a:srgbClr val="2A2A2A"/>
                </a:solidFill>
                <a:latin typeface="Arial" panose="020B0604020202020204"/>
                <a:ea typeface="Arial" panose="020B0604020202020204"/>
              </a:rPr>
              <a:t>函数初始化引脚，并调用</a:t>
            </a:r>
            <a:r>
              <a:rPr lang="en-US" altLang="zh-CN" sz="1600" b="0" i="0">
                <a:solidFill>
                  <a:srgbClr val="2A2A2A"/>
                </a:solidFill>
                <a:latin typeface="Arial" panose="020B0604020202020204"/>
                <a:ea typeface="Arial" panose="020B0604020202020204"/>
              </a:rPr>
              <a:t>SPI_Cmd</a:t>
            </a:r>
            <a:r>
              <a:rPr lang="zh-CN" altLang="en-US" sz="1600" b="0" i="0">
                <a:solidFill>
                  <a:srgbClr val="2A2A2A"/>
                </a:solidFill>
                <a:latin typeface="Arial" panose="020B0604020202020204"/>
                <a:ea typeface="Arial" panose="020B0604020202020204"/>
              </a:rPr>
              <a:t>使能</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模块。</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2.</a:t>
            </a:r>
            <a:r>
              <a:rPr lang="zh-CN" altLang="en-US" sz="1600" b="0" i="0">
                <a:solidFill>
                  <a:srgbClr val="2A2A2A"/>
                </a:solidFill>
                <a:latin typeface="Arial" panose="020B0604020202020204"/>
                <a:ea typeface="Arial" panose="020B0604020202020204"/>
              </a:rPr>
              <a:t>工作模式设置：通过</a:t>
            </a:r>
            <a:r>
              <a:rPr lang="en-US" altLang="zh-CN" sz="1600" b="0" i="0">
                <a:solidFill>
                  <a:srgbClr val="2A2A2A"/>
                </a:solidFill>
                <a:latin typeface="Arial" panose="020B0604020202020204"/>
                <a:ea typeface="Arial" panose="020B0604020202020204"/>
              </a:rPr>
              <a:t>SPI_InitTypeDef</a:t>
            </a:r>
            <a:r>
              <a:rPr lang="zh-CN" altLang="en-US" sz="1600" b="0" i="0">
                <a:solidFill>
                  <a:srgbClr val="2A2A2A"/>
                </a:solidFill>
                <a:latin typeface="Arial" panose="020B0604020202020204"/>
                <a:ea typeface="Arial" panose="020B0604020202020204"/>
              </a:rPr>
              <a:t>结构体配置</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的工作模式，包括主从模式（</a:t>
            </a:r>
            <a:r>
              <a:rPr lang="en-US" altLang="zh-CN" sz="1600" b="0" i="0">
                <a:solidFill>
                  <a:srgbClr val="2A2A2A"/>
                </a:solidFill>
                <a:latin typeface="Arial" panose="020B0604020202020204"/>
                <a:ea typeface="Arial" panose="020B0604020202020204"/>
              </a:rPr>
              <a:t>SPI_Mode</a:t>
            </a:r>
            <a:r>
              <a:rPr lang="zh-CN" altLang="en-US" sz="1600" b="0" i="0">
                <a:solidFill>
                  <a:srgbClr val="2A2A2A"/>
                </a:solidFill>
                <a:latin typeface="Arial" panose="020B0604020202020204"/>
                <a:ea typeface="Arial" panose="020B0604020202020204"/>
              </a:rPr>
              <a:t>）、数据格式（</a:t>
            </a:r>
            <a:r>
              <a:rPr lang="en-US" altLang="zh-CN" sz="1600" b="0" i="0">
                <a:solidFill>
                  <a:srgbClr val="2A2A2A"/>
                </a:solidFill>
                <a:latin typeface="Arial" panose="020B0604020202020204"/>
                <a:ea typeface="Arial" panose="020B0604020202020204"/>
              </a:rPr>
              <a:t>SPI_DataSize</a:t>
            </a:r>
            <a:r>
              <a:rPr lang="zh-CN" altLang="en-US" sz="1600" b="0" i="0">
                <a:solidFill>
                  <a:srgbClr val="2A2A2A"/>
                </a:solidFill>
                <a:latin typeface="Arial" panose="020B0604020202020204"/>
                <a:ea typeface="Arial" panose="020B0604020202020204"/>
              </a:rPr>
              <a:t>）、时钟极性（</a:t>
            </a:r>
            <a:r>
              <a:rPr lang="en-US" altLang="zh-CN" sz="1600" b="0" i="0">
                <a:solidFill>
                  <a:srgbClr val="2A2A2A"/>
                </a:solidFill>
                <a:latin typeface="Arial" panose="020B0604020202020204"/>
                <a:ea typeface="Arial" panose="020B0604020202020204"/>
              </a:rPr>
              <a:t>SPI_CPOL</a:t>
            </a:r>
            <a:r>
              <a:rPr lang="zh-CN" altLang="en-US" sz="1600" b="0" i="0">
                <a:solidFill>
                  <a:srgbClr val="2A2A2A"/>
                </a:solidFill>
                <a:latin typeface="Arial" panose="020B0604020202020204"/>
                <a:ea typeface="Arial" panose="020B0604020202020204"/>
              </a:rPr>
              <a:t>）、时钟相位（</a:t>
            </a:r>
            <a:r>
              <a:rPr lang="en-US" altLang="zh-CN" sz="1600" b="0" i="0">
                <a:solidFill>
                  <a:srgbClr val="2A2A2A"/>
                </a:solidFill>
                <a:latin typeface="Arial" panose="020B0604020202020204"/>
                <a:ea typeface="Arial" panose="020B0604020202020204"/>
              </a:rPr>
              <a:t>SPI_CPHA</a:t>
            </a:r>
            <a:r>
              <a:rPr lang="zh-CN" altLang="en-US" sz="1600" b="0" i="0">
                <a:solidFill>
                  <a:srgbClr val="2A2A2A"/>
                </a:solidFill>
                <a:latin typeface="Arial" panose="020B0604020202020204"/>
                <a:ea typeface="Arial" panose="020B0604020202020204"/>
              </a:rPr>
              <a:t>）等。</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有四种工作模式，需根据从设备要求选择合适的模式。</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3.</a:t>
            </a:r>
            <a:r>
              <a:rPr lang="zh-CN" altLang="en-US" sz="1600" b="0" i="0">
                <a:solidFill>
                  <a:srgbClr val="2A2A2A"/>
                </a:solidFill>
                <a:latin typeface="Arial" panose="020B0604020202020204"/>
                <a:ea typeface="Arial" panose="020B0604020202020204"/>
              </a:rPr>
              <a:t>时钟频率配置：设置</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的时钟频率（</a:t>
            </a:r>
            <a:r>
              <a:rPr lang="en-US" altLang="zh-CN" sz="1600" b="0" i="0">
                <a:solidFill>
                  <a:srgbClr val="2A2A2A"/>
                </a:solidFill>
                <a:latin typeface="Arial" panose="020B0604020202020204"/>
                <a:ea typeface="Arial" panose="020B0604020202020204"/>
              </a:rPr>
              <a:t>SPI_BaudRatePrescaler</a:t>
            </a:r>
            <a:r>
              <a:rPr lang="zh-CN" altLang="en-US" sz="1600" b="0" i="0">
                <a:solidFill>
                  <a:srgbClr val="2A2A2A"/>
                </a:solidFill>
                <a:latin typeface="Arial" panose="020B0604020202020204"/>
                <a:ea typeface="Arial" panose="020B0604020202020204"/>
              </a:rPr>
              <a:t>），通常通过分频系数或预分频器实现。实际速率受限于从设备的最高支持频率，需参考设备手册。</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4.</a:t>
            </a:r>
            <a:r>
              <a:rPr lang="zh-CN" altLang="en-US" sz="1600" b="0" i="0">
                <a:solidFill>
                  <a:srgbClr val="2A2A2A"/>
                </a:solidFill>
                <a:latin typeface="Arial" panose="020B0604020202020204"/>
                <a:ea typeface="Arial" panose="020B0604020202020204"/>
              </a:rPr>
              <a:t>片选信号控制：配置片选信号（</a:t>
            </a:r>
            <a:r>
              <a:rPr lang="en-US" altLang="zh-CN" sz="1600" b="0" i="0">
                <a:solidFill>
                  <a:srgbClr val="2A2A2A"/>
                </a:solidFill>
                <a:latin typeface="Arial" panose="020B0604020202020204"/>
                <a:ea typeface="Arial" panose="020B0604020202020204"/>
              </a:rPr>
              <a:t>CS/SS</a:t>
            </a:r>
            <a:r>
              <a:rPr lang="zh-CN" altLang="en-US" sz="1600" b="0" i="0">
                <a:solidFill>
                  <a:srgbClr val="2A2A2A"/>
                </a:solidFill>
                <a:latin typeface="Arial" panose="020B0604020202020204"/>
                <a:ea typeface="Arial" panose="020B0604020202020204"/>
              </a:rPr>
              <a:t>）的极性和行为。片选信号通常为低电平有效，用于选择从设备。在多从机配置中，需为每个从机提供单独的片选信号。</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5.</a:t>
            </a:r>
            <a:r>
              <a:rPr lang="zh-CN" altLang="en-US" sz="1600" b="0" i="0">
                <a:solidFill>
                  <a:srgbClr val="2A2A2A"/>
                </a:solidFill>
                <a:latin typeface="Arial" panose="020B0604020202020204"/>
                <a:ea typeface="Arial" panose="020B0604020202020204"/>
              </a:rPr>
              <a:t>数据传输顺序：配置数据传输的顺序（</a:t>
            </a:r>
            <a:r>
              <a:rPr lang="en-US" altLang="zh-CN" sz="1600" b="0" i="0">
                <a:solidFill>
                  <a:srgbClr val="2A2A2A"/>
                </a:solidFill>
                <a:latin typeface="Arial" panose="020B0604020202020204"/>
                <a:ea typeface="Arial" panose="020B0604020202020204"/>
              </a:rPr>
              <a:t>SPI_FirstBit</a:t>
            </a:r>
            <a:r>
              <a:rPr lang="zh-CN" altLang="en-US" sz="1600" b="0" i="0">
                <a:solidFill>
                  <a:srgbClr val="2A2A2A"/>
                </a:solidFill>
                <a:latin typeface="Arial" panose="020B0604020202020204"/>
                <a:ea typeface="Arial" panose="020B0604020202020204"/>
              </a:rPr>
              <a:t>），即</a:t>
            </a:r>
            <a:r>
              <a:rPr lang="en-US" altLang="zh-CN" sz="1600" b="0" i="0">
                <a:solidFill>
                  <a:srgbClr val="2A2A2A"/>
                </a:solidFill>
                <a:latin typeface="Arial" panose="020B0604020202020204"/>
                <a:ea typeface="Arial" panose="020B0604020202020204"/>
              </a:rPr>
              <a:t>MSB</a:t>
            </a:r>
            <a:r>
              <a:rPr lang="zh-CN" altLang="en-US" sz="1600" b="0" i="0">
                <a:solidFill>
                  <a:srgbClr val="2A2A2A"/>
                </a:solidFill>
                <a:latin typeface="Arial" panose="020B0604020202020204"/>
                <a:ea typeface="Arial" panose="020B0604020202020204"/>
              </a:rPr>
              <a:t>（最高有效位）在前还是</a:t>
            </a:r>
            <a:r>
              <a:rPr lang="en-US" altLang="zh-CN" sz="1600" b="0" i="0">
                <a:solidFill>
                  <a:srgbClr val="2A2A2A"/>
                </a:solidFill>
                <a:latin typeface="Arial" panose="020B0604020202020204"/>
                <a:ea typeface="Arial" panose="020B0604020202020204"/>
              </a:rPr>
              <a:t>LSB</a:t>
            </a:r>
            <a:r>
              <a:rPr lang="zh-CN" altLang="en-US" sz="1600" b="0" i="0">
                <a:solidFill>
                  <a:srgbClr val="2A2A2A"/>
                </a:solidFill>
                <a:latin typeface="Arial" panose="020B0604020202020204"/>
                <a:ea typeface="Arial" panose="020B0604020202020204"/>
              </a:rPr>
              <a:t>（最低有效位）在前。</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CRC</a:t>
            </a:r>
            <a:r>
              <a:rPr lang="zh-CN" altLang="en-US" sz="1600" b="0" i="0">
                <a:solidFill>
                  <a:srgbClr val="2A2A2A"/>
                </a:solidFill>
                <a:latin typeface="Arial" panose="020B0604020202020204"/>
                <a:ea typeface="Arial" panose="020B0604020202020204"/>
              </a:rPr>
              <a:t>校验配置（可选）：通过</a:t>
            </a:r>
            <a:r>
              <a:rPr lang="en-US" altLang="zh-CN" sz="1600" b="0" i="0">
                <a:solidFill>
                  <a:srgbClr val="2A2A2A"/>
                </a:solidFill>
                <a:latin typeface="Arial" panose="020B0604020202020204"/>
                <a:ea typeface="Arial" panose="020B0604020202020204"/>
              </a:rPr>
              <a:t>SPI_CRCPolynomial</a:t>
            </a:r>
            <a:r>
              <a:rPr lang="zh-CN" altLang="en-US" sz="1600" b="0" i="0">
                <a:solidFill>
                  <a:srgbClr val="2A2A2A"/>
                </a:solidFill>
                <a:latin typeface="Arial" panose="020B0604020202020204"/>
                <a:ea typeface="Arial" panose="020B0604020202020204"/>
              </a:rPr>
              <a:t>设置</a:t>
            </a:r>
            <a:r>
              <a:rPr lang="en-US" altLang="zh-CN" sz="1600" b="0" i="0">
                <a:solidFill>
                  <a:srgbClr val="2A2A2A"/>
                </a:solidFill>
                <a:latin typeface="Arial" panose="020B0604020202020204"/>
                <a:ea typeface="Arial" panose="020B0604020202020204"/>
              </a:rPr>
              <a:t>CRC</a:t>
            </a:r>
            <a:r>
              <a:rPr lang="zh-CN" altLang="en-US" sz="1600" b="0" i="0">
                <a:solidFill>
                  <a:srgbClr val="2A2A2A"/>
                </a:solidFill>
                <a:latin typeface="Arial" panose="020B0604020202020204"/>
                <a:ea typeface="Arial" panose="020B0604020202020204"/>
              </a:rPr>
              <a:t>校验多项式，以提高通信可靠性。</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6.</a:t>
            </a:r>
            <a:r>
              <a:rPr lang="zh-CN" altLang="en-US" sz="1600" b="0" i="0">
                <a:solidFill>
                  <a:srgbClr val="2A2A2A"/>
                </a:solidFill>
                <a:latin typeface="Arial" panose="020B0604020202020204"/>
                <a:ea typeface="Arial" panose="020B0604020202020204"/>
              </a:rPr>
              <a:t>中断与状态标志：配置</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的中断使能，并通过状态标志（如</a:t>
            </a:r>
            <a:r>
              <a:rPr lang="en-US" altLang="zh-CN" sz="1600" b="0" i="0">
                <a:solidFill>
                  <a:srgbClr val="2A2A2A"/>
                </a:solidFill>
                <a:latin typeface="Arial" panose="020B0604020202020204"/>
                <a:ea typeface="Arial" panose="020B0604020202020204"/>
              </a:rPr>
              <a:t>SPI_I2S_FLAG_RXNE</a:t>
            </a:r>
            <a:r>
              <a:rPr lang="zh-CN" altLang="en-US" sz="1600" b="0" i="0">
                <a:solidFill>
                  <a:srgbClr val="2A2A2A"/>
                </a:solidFill>
                <a:latin typeface="Arial" panose="020B0604020202020204"/>
                <a:ea typeface="Arial" panose="020B0604020202020204"/>
              </a:rPr>
              <a:t>）监控数据传输状态。</a:t>
            </a:r>
            <a:endParaRPr lang="zh-CN" altLang="en-US" sz="1600" b="0" i="0">
              <a:solidFill>
                <a:srgbClr val="2A2A2A"/>
              </a:solidFill>
              <a:latin typeface="Arial" panose="020B0604020202020204"/>
              <a:ea typeface="Arial" panose="020B0604020202020204"/>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37565" y="648335"/>
            <a:ext cx="4633595" cy="1080770"/>
          </a:xfrm>
        </p:spPr>
        <p:txBody>
          <a:bodyPr wrap="square">
            <a:normAutofit/>
          </a:bodyPr>
          <a:lstStyle/>
          <a:p>
            <a:r>
              <a:rPr lang="zh-CN" altLang="en-US"/>
              <a:t>目录</a:t>
            </a:r>
            <a:endParaRPr lang="zh-CN" altLang="en-US"/>
          </a:p>
        </p:txBody>
      </p:sp>
      <p:sp>
        <p:nvSpPr>
          <p:cNvPr id="6" name="序号"/>
          <p:cNvSpPr txBox="1"/>
          <p:nvPr>
            <p:custDataLst>
              <p:tags r:id="rId2"/>
            </p:custDataLst>
          </p:nvPr>
        </p:nvSpPr>
        <p:spPr>
          <a:xfrm>
            <a:off x="5700221" y="2204561"/>
            <a:ext cx="790922" cy="913432"/>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01.</a:t>
            </a:r>
            <a:endParaRPr lang="zh-CN" altLang="en-US" sz="2800">
              <a:solidFill>
                <a:schemeClr val="accent1">
                  <a:lumMod val="60000"/>
                  <a:lumOff val="40000"/>
                </a:schemeClr>
              </a:solidFill>
              <a:latin typeface="+mj-ea"/>
              <a:ea typeface="+mj-ea"/>
            </a:endParaRPr>
          </a:p>
        </p:txBody>
      </p:sp>
      <p:sp>
        <p:nvSpPr>
          <p:cNvPr id="7" name="项标题"/>
          <p:cNvSpPr txBox="1"/>
          <p:nvPr>
            <p:custDataLst>
              <p:tags r:id="rId3"/>
            </p:custDataLst>
          </p:nvPr>
        </p:nvSpPr>
        <p:spPr>
          <a:xfrm>
            <a:off x="6694903" y="2204561"/>
            <a:ext cx="4794406" cy="907084"/>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sym typeface="+mn-ea"/>
              </a:rPr>
              <a:t>UART通讯</a:t>
            </a:r>
            <a:endParaRPr lang="en-US" altLang="zh-CN" sz="2400" b="1" spc="300" dirty="0">
              <a:solidFill>
                <a:schemeClr val="accent1"/>
              </a:solidFill>
              <a:latin typeface="+mj-ea"/>
              <a:ea typeface="+mj-ea"/>
              <a:sym typeface="+mn-ea"/>
            </a:endParaRPr>
          </a:p>
        </p:txBody>
      </p:sp>
      <p:sp>
        <p:nvSpPr>
          <p:cNvPr id="9" name="序号"/>
          <p:cNvSpPr txBox="1"/>
          <p:nvPr>
            <p:custDataLst>
              <p:tags r:id="rId4"/>
            </p:custDataLst>
          </p:nvPr>
        </p:nvSpPr>
        <p:spPr>
          <a:xfrm>
            <a:off x="5700221" y="3205591"/>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02.</a:t>
            </a:r>
            <a:endParaRPr lang="en-US" sz="2800">
              <a:solidFill>
                <a:schemeClr val="accent1">
                  <a:lumMod val="60000"/>
                  <a:lumOff val="40000"/>
                </a:schemeClr>
              </a:solidFill>
              <a:latin typeface="+mj-ea"/>
              <a:ea typeface="+mj-ea"/>
            </a:endParaRPr>
          </a:p>
        </p:txBody>
      </p:sp>
      <p:sp>
        <p:nvSpPr>
          <p:cNvPr id="10" name="项标题"/>
          <p:cNvSpPr txBox="1"/>
          <p:nvPr>
            <p:custDataLst>
              <p:tags r:id="rId5"/>
            </p:custDataLst>
          </p:nvPr>
        </p:nvSpPr>
        <p:spPr>
          <a:xfrm>
            <a:off x="6694903" y="3205591"/>
            <a:ext cx="4794406" cy="907084"/>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SPI</a:t>
            </a:r>
            <a:r>
              <a:rPr lang="zh-CN" altLang="en-US" sz="2400" b="1" spc="300" dirty="0">
                <a:solidFill>
                  <a:schemeClr val="accent1"/>
                </a:solidFill>
                <a:latin typeface="+mj-ea"/>
                <a:ea typeface="+mj-ea"/>
              </a:rPr>
              <a:t>通讯</a:t>
            </a:r>
            <a:endParaRPr lang="zh-CN" altLang="en-US" sz="2400" b="1" spc="300" dirty="0">
              <a:solidFill>
                <a:schemeClr val="accent1"/>
              </a:solidFill>
              <a:latin typeface="+mj-ea"/>
              <a:ea typeface="+mj-ea"/>
            </a:endParaRPr>
          </a:p>
        </p:txBody>
      </p:sp>
      <p:sp>
        <p:nvSpPr>
          <p:cNvPr id="12" name="序号"/>
          <p:cNvSpPr txBox="1"/>
          <p:nvPr>
            <p:custDataLst>
              <p:tags r:id="rId6"/>
            </p:custDataLst>
          </p:nvPr>
        </p:nvSpPr>
        <p:spPr>
          <a:xfrm>
            <a:off x="5700221" y="4200274"/>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03.</a:t>
            </a:r>
            <a:endParaRPr lang="en-US" sz="2800">
              <a:solidFill>
                <a:schemeClr val="accent1">
                  <a:lumMod val="60000"/>
                  <a:lumOff val="40000"/>
                </a:schemeClr>
              </a:solidFill>
              <a:latin typeface="+mj-ea"/>
              <a:ea typeface="+mj-ea"/>
            </a:endParaRPr>
          </a:p>
        </p:txBody>
      </p:sp>
      <p:sp>
        <p:nvSpPr>
          <p:cNvPr id="13" name="项标题"/>
          <p:cNvSpPr txBox="1"/>
          <p:nvPr>
            <p:custDataLst>
              <p:tags r:id="rId7"/>
            </p:custDataLst>
          </p:nvPr>
        </p:nvSpPr>
        <p:spPr>
          <a:xfrm>
            <a:off x="6694903" y="4200274"/>
            <a:ext cx="4794406" cy="907084"/>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I2C</a:t>
            </a:r>
            <a:r>
              <a:rPr lang="zh-CN" altLang="en-US" sz="2400" b="1" spc="300" dirty="0">
                <a:solidFill>
                  <a:schemeClr val="accent1"/>
                </a:solidFill>
                <a:latin typeface="+mj-ea"/>
                <a:ea typeface="+mj-ea"/>
              </a:rPr>
              <a:t>通讯</a:t>
            </a:r>
            <a:endParaRPr lang="zh-CN" altLang="en-US" sz="2400" b="1" spc="300" dirty="0">
              <a:solidFill>
                <a:schemeClr val="accent1"/>
              </a:solidFill>
              <a:latin typeface="+mj-ea"/>
              <a:ea typeface="+mj-ea"/>
            </a:endParaRPr>
          </a:p>
        </p:txBody>
      </p:sp>
      <p:sp>
        <p:nvSpPr>
          <p:cNvPr id="15" name="序号"/>
          <p:cNvSpPr txBox="1"/>
          <p:nvPr>
            <p:custDataLst>
              <p:tags r:id="rId8"/>
            </p:custDataLst>
          </p:nvPr>
        </p:nvSpPr>
        <p:spPr>
          <a:xfrm>
            <a:off x="5700221" y="5194956"/>
            <a:ext cx="790922" cy="901371"/>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04.</a:t>
            </a:r>
            <a:endParaRPr lang="en-US" sz="2800">
              <a:solidFill>
                <a:schemeClr val="accent1">
                  <a:lumMod val="60000"/>
                  <a:lumOff val="40000"/>
                </a:schemeClr>
              </a:solidFill>
              <a:latin typeface="+mj-ea"/>
              <a:ea typeface="+mj-ea"/>
            </a:endParaRPr>
          </a:p>
        </p:txBody>
      </p:sp>
      <p:sp>
        <p:nvSpPr>
          <p:cNvPr id="16" name="项标题"/>
          <p:cNvSpPr txBox="1"/>
          <p:nvPr>
            <p:custDataLst>
              <p:tags r:id="rId9"/>
            </p:custDataLst>
          </p:nvPr>
        </p:nvSpPr>
        <p:spPr>
          <a:xfrm>
            <a:off x="6694903" y="5194956"/>
            <a:ext cx="4794406" cy="907084"/>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CAN</a:t>
            </a:r>
            <a:r>
              <a:rPr lang="zh-CN" altLang="en-US" sz="2400" b="1" spc="300" dirty="0">
                <a:solidFill>
                  <a:schemeClr val="accent1"/>
                </a:solidFill>
                <a:latin typeface="+mj-ea"/>
                <a:ea typeface="+mj-ea"/>
              </a:rPr>
              <a:t>通讯</a:t>
            </a:r>
            <a:endParaRPr lang="zh-CN" altLang="en-US" sz="2400" b="1" spc="300" dirty="0">
              <a:solidFill>
                <a:schemeClr val="accent1"/>
              </a:solidFill>
              <a:latin typeface="+mj-ea"/>
              <a:ea typeface="+mj-ea"/>
            </a:endParaRPr>
          </a:p>
        </p:txBody>
      </p:sp>
      <p:sp>
        <p:nvSpPr>
          <p:cNvPr id="2" name="序号"/>
          <p:cNvSpPr txBox="1"/>
          <p:nvPr>
            <p:custDataLst>
              <p:tags r:id="rId10"/>
            </p:custDataLst>
          </p:nvPr>
        </p:nvSpPr>
        <p:spPr>
          <a:xfrm>
            <a:off x="5700395" y="6184265"/>
            <a:ext cx="791210" cy="632460"/>
          </a:xfrm>
          <a:prstGeom prst="rect">
            <a:avLst/>
          </a:prstGeom>
          <a:noFill/>
        </p:spPr>
        <p:txBody>
          <a:bodyPr wrap="square" lIns="0" tIns="0" rIns="0" bIns="0" rtlCol="0" anchor="t" anchorCtr="0">
            <a:normAutofit/>
          </a:bodyPr>
          <a:p>
            <a:pPr algn="r">
              <a:lnSpc>
                <a:spcPct val="100000"/>
              </a:lnSpc>
            </a:pPr>
            <a:r>
              <a:rPr lang="en-US" sz="2800">
                <a:solidFill>
                  <a:schemeClr val="accent1">
                    <a:lumMod val="60000"/>
                    <a:lumOff val="40000"/>
                  </a:schemeClr>
                </a:solidFill>
                <a:latin typeface="+mj-ea"/>
                <a:ea typeface="+mj-ea"/>
              </a:rPr>
              <a:t>05.</a:t>
            </a:r>
            <a:endParaRPr lang="en-US" sz="2800">
              <a:solidFill>
                <a:schemeClr val="accent1">
                  <a:lumMod val="60000"/>
                  <a:lumOff val="40000"/>
                </a:schemeClr>
              </a:solidFill>
              <a:latin typeface="+mj-ea"/>
              <a:ea typeface="+mj-ea"/>
            </a:endParaRPr>
          </a:p>
        </p:txBody>
      </p:sp>
      <p:sp>
        <p:nvSpPr>
          <p:cNvPr id="5" name="项标题"/>
          <p:cNvSpPr txBox="1"/>
          <p:nvPr>
            <p:custDataLst>
              <p:tags r:id="rId11"/>
            </p:custDataLst>
          </p:nvPr>
        </p:nvSpPr>
        <p:spPr>
          <a:xfrm>
            <a:off x="6609715" y="6096635"/>
            <a:ext cx="4794250" cy="720090"/>
          </a:xfrm>
          <a:prstGeom prst="rect">
            <a:avLst/>
          </a:prstGeom>
          <a:noFill/>
        </p:spPr>
        <p:txBody>
          <a:bodyPr wrap="square" lIns="0" tIns="0" rIns="0" bIns="0" rtlCol="0" anchor="t" anchorCtr="0">
            <a:normAutofit/>
          </a:bodyPr>
          <a:p>
            <a:pPr>
              <a:lnSpc>
                <a:spcPct val="100000"/>
              </a:lnSpc>
            </a:pPr>
            <a:r>
              <a:rPr lang="en-US" altLang="zh-CN" sz="2400" b="1" spc="300" dirty="0">
                <a:solidFill>
                  <a:schemeClr val="accent1"/>
                </a:solidFill>
                <a:latin typeface="+mj-ea"/>
                <a:ea typeface="+mj-ea"/>
              </a:rPr>
              <a:t>PWM</a:t>
            </a:r>
            <a:endParaRPr lang="en-US" altLang="zh-CN" sz="2400" b="1" spc="300" dirty="0">
              <a:solidFill>
                <a:schemeClr val="accent1"/>
              </a:solidFill>
              <a:latin typeface="+mj-ea"/>
              <a:ea typeface="+mj-ea"/>
            </a:endParaRPr>
          </a:p>
        </p:txBody>
      </p:sp>
    </p:spTree>
    <p:custDataLst>
      <p:tags r:id="rId12"/>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SPI</a:t>
            </a:r>
            <a:r>
              <a:rPr lang="zh-CN" altLang="en-US" sz="2000" b="1" spc="300">
                <a:latin typeface="+mj-ea"/>
                <a:ea typeface="+mj-ea"/>
                <a:sym typeface="+mn-ea"/>
              </a:rPr>
              <a:t>的主要特征</a:t>
            </a:r>
            <a:endParaRPr lang="zh-CN" altLang="en-US" sz="2000"/>
          </a:p>
        </p:txBody>
      </p:sp>
      <p:sp>
        <p:nvSpPr>
          <p:cNvPr id="7" name="文本框 6"/>
          <p:cNvSpPr txBox="1"/>
          <p:nvPr/>
        </p:nvSpPr>
        <p:spPr>
          <a:xfrm>
            <a:off x="511175" y="1473835"/>
            <a:ext cx="10577195" cy="1633220"/>
          </a:xfrm>
          <a:prstGeom prst="rect">
            <a:avLst/>
          </a:prstGeom>
        </p:spPr>
        <p:txBody>
          <a:bodyPr wrap="square">
            <a:noAutofit/>
          </a:bodyPr>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时钟极性和时钟相位</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在</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中，主要可以选择时钟极性和时钟相位。</a:t>
            </a:r>
            <a:r>
              <a:rPr lang="en-US" altLang="zh-CN" sz="1600" b="0" i="0">
                <a:solidFill>
                  <a:srgbClr val="2A2A2A"/>
                </a:solidFill>
                <a:latin typeface="Arial" panose="020B0604020202020204"/>
                <a:ea typeface="Arial" panose="020B0604020202020204"/>
              </a:rPr>
              <a:t>CPOL </a:t>
            </a:r>
            <a:r>
              <a:rPr lang="zh-CN" altLang="en-US" sz="1600" b="0" i="0">
                <a:solidFill>
                  <a:srgbClr val="2A2A2A"/>
                </a:solidFill>
                <a:latin typeface="Arial" panose="020B0604020202020204"/>
                <a:ea typeface="Arial" panose="020B0604020202020204"/>
              </a:rPr>
              <a:t>位设置空闲状态期间时钟信号的极性。空闲状态定义为</a:t>
            </a:r>
            <a:r>
              <a:rPr lang="en-US" altLang="zh-CN" sz="1600" b="0" i="0">
                <a:solidFill>
                  <a:srgbClr val="2A2A2A"/>
                </a:solidFill>
                <a:latin typeface="Arial" panose="020B0604020202020204"/>
                <a:ea typeface="Arial" panose="020B0604020202020204"/>
              </a:rPr>
              <a:t>CS</a:t>
            </a:r>
            <a:r>
              <a:rPr lang="zh-CN" altLang="en-US" sz="1600" b="0" i="0">
                <a:solidFill>
                  <a:srgbClr val="2A2A2A"/>
                </a:solidFill>
                <a:latin typeface="Arial" panose="020B0604020202020204"/>
                <a:ea typeface="Arial" panose="020B0604020202020204"/>
              </a:rPr>
              <a:t>为高电平并在传输开始时转变为低电平以及</a:t>
            </a:r>
            <a:r>
              <a:rPr lang="en-US" altLang="zh-CN" sz="1600" b="0" i="0">
                <a:solidFill>
                  <a:srgbClr val="2A2A2A"/>
                </a:solidFill>
                <a:latin typeface="Arial" panose="020B0604020202020204"/>
                <a:ea typeface="Arial" panose="020B0604020202020204"/>
              </a:rPr>
              <a:t>CS</a:t>
            </a:r>
            <a:r>
              <a:rPr lang="zh-CN" altLang="en-US" sz="1600" b="0" i="0">
                <a:solidFill>
                  <a:srgbClr val="2A2A2A"/>
                </a:solidFill>
                <a:latin typeface="Arial" panose="020B0604020202020204"/>
                <a:ea typeface="Arial" panose="020B0604020202020204"/>
              </a:rPr>
              <a:t>为低电平并在传输结束时转变为高电平的时段。</a:t>
            </a:r>
            <a:r>
              <a:rPr lang="en-US" altLang="zh-CN" sz="1600" b="0" i="0">
                <a:solidFill>
                  <a:srgbClr val="2A2A2A"/>
                </a:solidFill>
                <a:latin typeface="Arial" panose="020B0604020202020204"/>
                <a:ea typeface="Arial" panose="020B0604020202020204"/>
              </a:rPr>
              <a:t>CPHA </a:t>
            </a:r>
            <a:r>
              <a:rPr lang="zh-CN" altLang="en-US" sz="1600" b="0" i="0">
                <a:solidFill>
                  <a:srgbClr val="2A2A2A"/>
                </a:solidFill>
                <a:latin typeface="Arial" panose="020B0604020202020204"/>
                <a:ea typeface="Arial" panose="020B0604020202020204"/>
              </a:rPr>
              <a:t>位选择时钟相位。根据</a:t>
            </a:r>
            <a:r>
              <a:rPr lang="en-US" altLang="zh-CN" sz="1600" b="0" i="0">
                <a:solidFill>
                  <a:srgbClr val="2A2A2A"/>
                </a:solidFill>
                <a:latin typeface="Arial" panose="020B0604020202020204"/>
                <a:ea typeface="Arial" panose="020B0604020202020204"/>
              </a:rPr>
              <a:t> CPHA </a:t>
            </a:r>
            <a:r>
              <a:rPr lang="zh-CN" altLang="en-US" sz="1600" b="0" i="0">
                <a:solidFill>
                  <a:srgbClr val="2A2A2A"/>
                </a:solidFill>
                <a:latin typeface="Arial" panose="020B0604020202020204"/>
                <a:ea typeface="Arial" panose="020B0604020202020204"/>
              </a:rPr>
              <a:t>位，上升或下降时钟沿用于采样和</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或移位数据。主节点必须根据子节点的要求选择时钟极性和时钟相位。根据</a:t>
            </a:r>
            <a:r>
              <a:rPr lang="en-US" altLang="zh-CN" sz="1600" b="0" i="0">
                <a:solidFill>
                  <a:srgbClr val="2A2A2A"/>
                </a:solidFill>
                <a:latin typeface="Arial" panose="020B0604020202020204"/>
                <a:ea typeface="Arial" panose="020B0604020202020204"/>
              </a:rPr>
              <a:t> CPOL </a:t>
            </a:r>
            <a:r>
              <a:rPr lang="zh-CN" altLang="en-US" sz="1600" b="0" i="0">
                <a:solidFill>
                  <a:srgbClr val="2A2A2A"/>
                </a:solidFill>
                <a:latin typeface="Arial" panose="020B0604020202020204"/>
                <a:ea typeface="Arial" panose="020B0604020202020204"/>
              </a:rPr>
              <a:t>和</a:t>
            </a:r>
            <a:r>
              <a:rPr lang="en-US" altLang="zh-CN" sz="1600" b="0" i="0">
                <a:solidFill>
                  <a:srgbClr val="2A2A2A"/>
                </a:solidFill>
                <a:latin typeface="Arial" panose="020B0604020202020204"/>
                <a:ea typeface="Arial" panose="020B0604020202020204"/>
              </a:rPr>
              <a:t> CPHA </a:t>
            </a:r>
            <a:r>
              <a:rPr lang="zh-CN" altLang="en-US" sz="1600" b="0" i="0">
                <a:solidFill>
                  <a:srgbClr val="2A2A2A"/>
                </a:solidFill>
                <a:latin typeface="Arial" panose="020B0604020202020204"/>
                <a:ea typeface="Arial" panose="020B0604020202020204"/>
              </a:rPr>
              <a:t>位的选择，有四种</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模式可用。</a:t>
            </a:r>
            <a:endParaRPr lang="zh-CN" altLang="en-US" sz="1600" b="0" i="0">
              <a:solidFill>
                <a:srgbClr val="2A2A2A"/>
              </a:solidFill>
              <a:latin typeface="Arial" panose="020B0604020202020204"/>
              <a:ea typeface="Arial" panose="020B0604020202020204"/>
            </a:endParaRPr>
          </a:p>
        </p:txBody>
      </p:sp>
      <p:sp>
        <p:nvSpPr>
          <p:cNvPr id="2" name="文本框 1"/>
          <p:cNvSpPr txBox="1"/>
          <p:nvPr/>
        </p:nvSpPr>
        <p:spPr>
          <a:xfrm>
            <a:off x="2786063" y="3339783"/>
            <a:ext cx="5080000" cy="337185"/>
          </a:xfrm>
          <a:prstGeom prst="rect">
            <a:avLst/>
          </a:prstGeom>
        </p:spPr>
        <p:txBody>
          <a:bodyPr>
            <a:spAutoFit/>
          </a:bodyPr>
          <a:p>
            <a:pPr marL="1333500" indent="266700" algn="just" defTabSz="266700">
              <a:spcBef>
                <a:spcPct val="0"/>
              </a:spcBef>
              <a:spcAft>
                <a:spcPct val="0"/>
              </a:spcAft>
            </a:pPr>
            <a:r>
              <a:rPr lang="zh-CN" altLang="en-US" sz="1600" b="1" i="0">
                <a:solidFill>
                  <a:srgbClr val="333333"/>
                </a:solidFill>
                <a:latin typeface="Arial" panose="020B0604020202020204"/>
                <a:ea typeface="Arial" panose="020B0604020202020204"/>
              </a:rPr>
              <a:t>四种 </a:t>
            </a:r>
            <a:r>
              <a:rPr lang="en-US" altLang="zh-CN" sz="1600" b="1" i="0">
                <a:solidFill>
                  <a:srgbClr val="333333"/>
                </a:solidFill>
                <a:latin typeface="Arial" panose="020B0604020202020204"/>
                <a:ea typeface="Arial" panose="020B0604020202020204"/>
              </a:rPr>
              <a:t>SPI </a:t>
            </a:r>
            <a:r>
              <a:rPr lang="zh-CN" altLang="en-US" sz="1600" b="1" i="0">
                <a:solidFill>
                  <a:srgbClr val="333333"/>
                </a:solidFill>
                <a:latin typeface="Arial" panose="020B0604020202020204"/>
                <a:ea typeface="Arial" panose="020B0604020202020204"/>
              </a:rPr>
              <a:t>模式</a:t>
            </a:r>
            <a:endParaRPr lang="zh-CN" altLang="en-US" sz="1600" b="1" i="0">
              <a:solidFill>
                <a:srgbClr val="333333"/>
              </a:solidFill>
              <a:latin typeface="Arial" panose="020B0604020202020204"/>
              <a:ea typeface="Arial" panose="020B0604020202020204"/>
            </a:endParaRPr>
          </a:p>
        </p:txBody>
      </p:sp>
      <p:graphicFrame>
        <p:nvGraphicFramePr>
          <p:cNvPr id="3" name="表格 2"/>
          <p:cNvGraphicFramePr/>
          <p:nvPr/>
        </p:nvGraphicFramePr>
        <p:xfrm>
          <a:off x="2786063" y="3676968"/>
          <a:ext cx="5568950" cy="0"/>
        </p:xfrm>
        <a:graphic>
          <a:graphicData uri="http://schemas.openxmlformats.org/drawingml/2006/table">
            <a:tbl>
              <a:tblPr/>
              <a:tblGrid>
                <a:gridCol w="729615"/>
                <a:gridCol w="677545"/>
                <a:gridCol w="937260"/>
                <a:gridCol w="1007110"/>
                <a:gridCol w="2217420"/>
              </a:tblGrid>
              <a:tr h="0">
                <a:tc>
                  <a:txBody>
                    <a:bodyPr/>
                    <a:p>
                      <a:pPr marL="0" indent="0" algn="ctr" fontAlgn="ctr">
                        <a:lnSpc>
                          <a:spcPts val="1650"/>
                        </a:lnSpc>
                        <a:spcBef>
                          <a:spcPct val="0"/>
                        </a:spcBef>
                        <a:spcAft>
                          <a:spcPct val="0"/>
                        </a:spcAft>
                      </a:pPr>
                      <a:r>
                        <a:rPr lang="en-US" altLang="zh-CN" sz="1100" b="1" i="0">
                          <a:solidFill>
                            <a:srgbClr val="000000"/>
                          </a:solidFill>
                          <a:latin typeface="Arial" panose="020B0604020202020204"/>
                          <a:ea typeface="Arial" panose="020B0604020202020204"/>
                        </a:rPr>
                        <a:t>SPI</a:t>
                      </a:r>
                      <a:r>
                        <a:rPr lang="zh-CN" altLang="en-US" sz="1100" b="1" i="0">
                          <a:solidFill>
                            <a:srgbClr val="000000"/>
                          </a:solidFill>
                          <a:latin typeface="Arial" panose="020B0604020202020204"/>
                          <a:ea typeface="Arial" panose="020B0604020202020204"/>
                        </a:rPr>
                        <a:t>模式</a:t>
                      </a:r>
                      <a:endParaRPr lang="zh-CN" altLang="en-US" sz="1100" b="1" i="0">
                        <a:solidFill>
                          <a:srgbClr val="000000"/>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ctr" fontAlgn="ctr">
                        <a:lnSpc>
                          <a:spcPts val="1650"/>
                        </a:lnSpc>
                        <a:spcBef>
                          <a:spcPct val="0"/>
                        </a:spcBef>
                        <a:spcAft>
                          <a:spcPct val="0"/>
                        </a:spcAft>
                      </a:pPr>
                      <a:r>
                        <a:rPr lang="en-US" altLang="zh-CN" sz="1100" b="1" i="0">
                          <a:solidFill>
                            <a:srgbClr val="000000"/>
                          </a:solidFill>
                          <a:latin typeface="Arial" panose="020B0604020202020204"/>
                          <a:ea typeface="Arial" panose="020B0604020202020204"/>
                        </a:rPr>
                        <a:t>CPOL</a:t>
                      </a:r>
                      <a:endParaRPr lang="en-US" altLang="zh-CN" sz="1100" b="1" i="0">
                        <a:solidFill>
                          <a:srgbClr val="000000"/>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ctr" fontAlgn="ctr">
                        <a:lnSpc>
                          <a:spcPts val="1650"/>
                        </a:lnSpc>
                        <a:spcBef>
                          <a:spcPct val="0"/>
                        </a:spcBef>
                        <a:spcAft>
                          <a:spcPct val="0"/>
                        </a:spcAft>
                      </a:pPr>
                      <a:r>
                        <a:rPr lang="en-US" altLang="zh-CN" sz="1100" b="1" i="0">
                          <a:solidFill>
                            <a:srgbClr val="000000"/>
                          </a:solidFill>
                          <a:latin typeface="Arial" panose="020B0604020202020204"/>
                          <a:ea typeface="Arial" panose="020B0604020202020204"/>
                        </a:rPr>
                        <a:t>CPHA</a:t>
                      </a:r>
                      <a:endParaRPr lang="en-US" altLang="zh-CN" sz="1100" b="1" i="0">
                        <a:solidFill>
                          <a:srgbClr val="000000"/>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ctr" fontAlgn="ctr">
                        <a:lnSpc>
                          <a:spcPts val="1650"/>
                        </a:lnSpc>
                        <a:spcBef>
                          <a:spcPct val="0"/>
                        </a:spcBef>
                        <a:spcAft>
                          <a:spcPct val="0"/>
                        </a:spcAft>
                      </a:pPr>
                      <a:r>
                        <a:rPr lang="zh-CN" sz="1100" b="1" i="0">
                          <a:solidFill>
                            <a:srgbClr val="000000"/>
                          </a:solidFill>
                          <a:latin typeface="Arial" panose="020B0604020202020204"/>
                          <a:ea typeface="Arial" panose="020B0604020202020204"/>
                        </a:rPr>
                        <a:t>空闲状态下的时钟极性</a:t>
                      </a:r>
                      <a:endParaRPr lang="zh-CN" sz="1100" b="1" i="0">
                        <a:solidFill>
                          <a:srgbClr val="000000"/>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ctr" fontAlgn="ctr">
                        <a:lnSpc>
                          <a:spcPts val="1650"/>
                        </a:lnSpc>
                        <a:spcBef>
                          <a:spcPct val="0"/>
                        </a:spcBef>
                        <a:spcAft>
                          <a:spcPct val="0"/>
                        </a:spcAft>
                      </a:pPr>
                      <a:r>
                        <a:rPr lang="zh-CN" sz="1100" b="1" i="0">
                          <a:solidFill>
                            <a:srgbClr val="000000"/>
                          </a:solidFill>
                          <a:latin typeface="Arial" panose="020B0604020202020204"/>
                          <a:ea typeface="Arial" panose="020B0604020202020204"/>
                        </a:rPr>
                        <a:t>用于采样和</a:t>
                      </a:r>
                      <a:r>
                        <a:rPr lang="en-US" altLang="zh-CN" sz="1100" b="1" i="0">
                          <a:solidFill>
                            <a:srgbClr val="000000"/>
                          </a:solidFill>
                          <a:latin typeface="Arial" panose="020B0604020202020204"/>
                          <a:ea typeface="Arial" panose="020B0604020202020204"/>
                        </a:rPr>
                        <a:t>/</a:t>
                      </a:r>
                      <a:r>
                        <a:rPr lang="zh-CN" altLang="en-US" sz="1100" b="1" i="0">
                          <a:solidFill>
                            <a:srgbClr val="000000"/>
                          </a:solidFill>
                          <a:latin typeface="Arial" panose="020B0604020202020204"/>
                          <a:ea typeface="Arial" panose="020B0604020202020204"/>
                        </a:rPr>
                        <a:t>或移位数据的时钟相位</a:t>
                      </a:r>
                      <a:endParaRPr lang="zh-CN" altLang="en-US" sz="1100" b="1" i="0">
                        <a:solidFill>
                          <a:srgbClr val="000000"/>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r>
              <a:tr h="0">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0</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0</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0</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逻辑低电平</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数据在上升沿采样并在下降沿移出</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r>
              <a:tr h="0">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1</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0</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1</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逻辑低电平</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数据在下降沿采样并在上升沿移出</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r>
              <a:tr h="0">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2</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1</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0</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逻辑高电平</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数据在下降沿采样并在上升沿移出</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r>
              <a:tr h="0">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3</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1</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en-US" altLang="zh-CN" sz="1100" b="0" i="0">
                          <a:solidFill>
                            <a:srgbClr val="636363"/>
                          </a:solidFill>
                          <a:latin typeface="Arial" panose="020B0604020202020204"/>
                          <a:ea typeface="Arial" panose="020B0604020202020204"/>
                        </a:rPr>
                        <a:t>1</a:t>
                      </a:r>
                      <a:endParaRPr lang="en-US" alt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逻辑高电平</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c>
                  <a:txBody>
                    <a:bodyPr/>
                    <a:p>
                      <a:pPr marL="0" indent="0" algn="l">
                        <a:lnSpc>
                          <a:spcPts val="1650"/>
                        </a:lnSpc>
                        <a:spcBef>
                          <a:spcPct val="0"/>
                        </a:spcBef>
                        <a:spcAft>
                          <a:spcPct val="0"/>
                        </a:spcAft>
                      </a:pPr>
                      <a:r>
                        <a:rPr lang="zh-CN" sz="1100" b="0" i="0">
                          <a:solidFill>
                            <a:srgbClr val="636363"/>
                          </a:solidFill>
                          <a:latin typeface="Arial" panose="020B0604020202020204"/>
                          <a:ea typeface="Arial" panose="020B0604020202020204"/>
                        </a:rPr>
                        <a:t>数据在上升沿采样并在下降沿移出</a:t>
                      </a:r>
                      <a:endParaRPr lang="zh-CN" sz="1100" b="0" i="0">
                        <a:solidFill>
                          <a:srgbClr val="636363"/>
                        </a:solidFill>
                        <a:latin typeface="Arial" panose="020B0604020202020204"/>
                        <a:ea typeface="Arial" panose="020B0604020202020204"/>
                      </a:endParaRPr>
                    </a:p>
                  </a:txBody>
                  <a:tcPr marL="76200" marR="76200" marT="76200" marB="76200" anchor="ctr" anchorCtr="0">
                    <a:lnL w="9525" cap="flat" cmpd="sng">
                      <a:solidFill>
                        <a:srgbClr val="DDDDDD"/>
                      </a:solidFill>
                      <a:prstDash val="solid"/>
                      <a:headEnd type="none" w="med" len="med"/>
                      <a:tailEnd type="none" w="med" len="med"/>
                    </a:lnL>
                    <a:lnR w="9525" cap="flat" cmpd="sng">
                      <a:solidFill>
                        <a:srgbClr val="DDDDDD"/>
                      </a:solidFill>
                      <a:prstDash val="solid"/>
                      <a:headEnd type="none" w="med" len="med"/>
                      <a:tailEnd type="none" w="med" len="med"/>
                    </a:lnR>
                    <a:lnT w="9525" cap="flat" cmpd="sng">
                      <a:solidFill>
                        <a:srgbClr val="DDDDDD"/>
                      </a:solidFill>
                      <a:prstDash val="solid"/>
                      <a:headEnd type="none" w="med" len="med"/>
                      <a:tailEnd type="none" w="med" len="med"/>
                    </a:lnT>
                    <a:lnB w="9525" cap="flat" cmpd="sng">
                      <a:solidFill>
                        <a:srgbClr val="DDDDDD"/>
                      </a:solidFill>
                      <a:prstDash val="solid"/>
                      <a:headEnd type="none" w="med" len="med"/>
                      <a:tailEnd type="none" w="med" len="med"/>
                    </a:lnB>
                    <a:solidFill>
                      <a:srgbClr val="FFFFFF"/>
                    </a:solidFill>
                  </a:tcPr>
                </a:tc>
              </a:tr>
            </a:tbl>
          </a:graphicData>
        </a:graphic>
      </p:graphicFrame>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SPI</a:t>
            </a:r>
            <a:r>
              <a:rPr lang="zh-CN" altLang="en-US" sz="2000" b="1" spc="300">
                <a:latin typeface="+mj-ea"/>
                <a:ea typeface="+mj-ea"/>
                <a:sym typeface="+mn-ea"/>
              </a:rPr>
              <a:t>的主要特征</a:t>
            </a:r>
            <a:endParaRPr lang="zh-CN" altLang="en-US" sz="2000"/>
          </a:p>
        </p:txBody>
      </p:sp>
      <p:sp>
        <p:nvSpPr>
          <p:cNvPr id="4" name="文本框 3"/>
          <p:cNvSpPr txBox="1"/>
          <p:nvPr/>
        </p:nvSpPr>
        <p:spPr>
          <a:xfrm>
            <a:off x="333058" y="1441927"/>
            <a:ext cx="5080000" cy="1568450"/>
          </a:xfrm>
          <a:prstGeom prst="rect">
            <a:avLst/>
          </a:prstGeom>
        </p:spPr>
        <p:txBody>
          <a:bodyPr>
            <a:spAutoFit/>
          </a:bodyPr>
          <a:p>
            <a:pPr marL="0" indent="0" algn="just" defTabSz="266700">
              <a:spcBef>
                <a:spcPct val="0"/>
              </a:spcBef>
              <a:spcAft>
                <a:spcPct val="0"/>
              </a:spcAft>
            </a:pPr>
            <a:r>
              <a:rPr lang="zh-CN" altLang="en-US" sz="1600" i="0">
                <a:solidFill>
                  <a:srgbClr val="333333"/>
                </a:solidFill>
                <a:latin typeface="Arial" panose="020B0604020202020204"/>
                <a:ea typeface="Arial" panose="020B0604020202020204"/>
              </a:rPr>
              <a:t>在这些示例中，数据显示在 </a:t>
            </a:r>
            <a:r>
              <a:rPr lang="en-US" altLang="zh-CN" sz="1600" i="0">
                <a:solidFill>
                  <a:srgbClr val="333333"/>
                </a:solidFill>
                <a:latin typeface="Arial" panose="020B0604020202020204"/>
                <a:ea typeface="Arial" panose="020B0604020202020204"/>
              </a:rPr>
              <a:t>MOSI </a:t>
            </a:r>
            <a:r>
              <a:rPr lang="zh-CN" altLang="en-US" sz="1600" i="0">
                <a:solidFill>
                  <a:srgbClr val="333333"/>
                </a:solidFill>
                <a:latin typeface="Arial" panose="020B0604020202020204"/>
                <a:ea typeface="Arial" panose="020B0604020202020204"/>
              </a:rPr>
              <a:t>和 </a:t>
            </a:r>
            <a:r>
              <a:rPr lang="en-US" altLang="zh-CN" sz="1600" i="0">
                <a:solidFill>
                  <a:srgbClr val="333333"/>
                </a:solidFill>
                <a:latin typeface="Arial" panose="020B0604020202020204"/>
                <a:ea typeface="Arial" panose="020B0604020202020204"/>
              </a:rPr>
              <a:t>MISO </a:t>
            </a:r>
            <a:r>
              <a:rPr lang="zh-CN" altLang="en-US" sz="1600" i="0">
                <a:solidFill>
                  <a:srgbClr val="333333"/>
                </a:solidFill>
                <a:latin typeface="Arial" panose="020B0604020202020204"/>
                <a:ea typeface="Arial" panose="020B0604020202020204"/>
              </a:rPr>
              <a:t>线上。传输的开始和结束用绿色虚线表示，采样边缘用橙色表示，移位边缘用蓝色表示。请注意，这些数字仅供说明之用。为了成功进行 </a:t>
            </a:r>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通信，用户必须参考产品数据表并确保满足器件的时序规范。</a:t>
            </a:r>
            <a:endParaRPr lang="zh-CN" altLang="en-US"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p:txBody>
      </p:sp>
      <p:pic>
        <p:nvPicPr>
          <p:cNvPr id="5" name="图片 4"/>
          <p:cNvPicPr/>
          <p:nvPr/>
        </p:nvPicPr>
        <p:blipFill>
          <a:blip r:embed="rId1"/>
          <a:stretch>
            <a:fillRect/>
          </a:stretch>
        </p:blipFill>
        <p:spPr>
          <a:xfrm>
            <a:off x="333058" y="3102452"/>
            <a:ext cx="5496242" cy="1600517"/>
          </a:xfrm>
          <a:prstGeom prst="rect">
            <a:avLst/>
          </a:prstGeom>
        </p:spPr>
      </p:pic>
      <p:sp>
        <p:nvSpPr>
          <p:cNvPr id="8" name="文本框 7"/>
          <p:cNvSpPr txBox="1"/>
          <p:nvPr/>
        </p:nvSpPr>
        <p:spPr>
          <a:xfrm>
            <a:off x="541338" y="4794568"/>
            <a:ext cx="5080000" cy="583565"/>
          </a:xfrm>
          <a:prstGeom prst="rect">
            <a:avLst/>
          </a:prstGeom>
        </p:spPr>
        <p:txBody>
          <a:bodyPr>
            <a:spAutoFit/>
          </a:bodyPr>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模式 </a:t>
            </a:r>
            <a:r>
              <a:rPr lang="en-US" altLang="zh-CN" sz="1600" i="0">
                <a:solidFill>
                  <a:srgbClr val="333333"/>
                </a:solidFill>
                <a:latin typeface="Arial" panose="020B0604020202020204"/>
                <a:ea typeface="Arial" panose="020B0604020202020204"/>
              </a:rPr>
              <a:t>0</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CPOL = 0</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CPHA = 0</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CLK </a:t>
            </a:r>
            <a:r>
              <a:rPr lang="zh-CN" altLang="en-US" sz="1600" i="0">
                <a:solidFill>
                  <a:srgbClr val="333333"/>
                </a:solidFill>
                <a:latin typeface="Arial" panose="020B0604020202020204"/>
                <a:ea typeface="Arial" panose="020B0604020202020204"/>
              </a:rPr>
              <a:t>空闲状态 </a:t>
            </a:r>
            <a:r>
              <a:rPr lang="en-US" altLang="zh-CN" sz="1600" i="0">
                <a:solidFill>
                  <a:srgbClr val="333333"/>
                </a:solidFill>
                <a:latin typeface="Arial" panose="020B0604020202020204"/>
                <a:ea typeface="Arial" panose="020B0604020202020204"/>
              </a:rPr>
              <a:t>= </a:t>
            </a:r>
            <a:r>
              <a:rPr lang="zh-CN" altLang="en-US" sz="1600" i="0">
                <a:solidFill>
                  <a:srgbClr val="333333"/>
                </a:solidFill>
                <a:latin typeface="Arial" panose="020B0604020202020204"/>
                <a:ea typeface="Arial" panose="020B0604020202020204"/>
              </a:rPr>
              <a:t>低，数据在上升沿采样并在下降沿移位</a:t>
            </a:r>
            <a:endParaRPr lang="zh-CN" altLang="en-US" sz="1600" i="0">
              <a:solidFill>
                <a:srgbClr val="333333"/>
              </a:solidFill>
              <a:latin typeface="Arial" panose="020B0604020202020204"/>
              <a:ea typeface="Arial" panose="020B0604020202020204"/>
            </a:endParaRPr>
          </a:p>
        </p:txBody>
      </p:sp>
      <p:sp>
        <p:nvSpPr>
          <p:cNvPr id="9" name="文本框 8"/>
          <p:cNvSpPr txBox="1"/>
          <p:nvPr/>
        </p:nvSpPr>
        <p:spPr>
          <a:xfrm>
            <a:off x="6008053" y="1584802"/>
            <a:ext cx="5080000" cy="1076325"/>
          </a:xfrm>
          <a:prstGeom prst="rect">
            <a:avLst/>
          </a:prstGeom>
        </p:spPr>
        <p:txBody>
          <a:bodyPr>
            <a:spAutoFit/>
          </a:bodyPr>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a:t>
            </a:r>
            <a:r>
              <a:rPr lang="zh-CN" altLang="en-US" sz="1600" i="0">
                <a:solidFill>
                  <a:srgbClr val="333333"/>
                </a:solidFill>
                <a:latin typeface="Arial" panose="020B0604020202020204"/>
                <a:ea typeface="Arial" panose="020B0604020202020204"/>
              </a:rPr>
              <a:t>模式</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的时序图。在此模式下，时钟极性为</a:t>
            </a:r>
            <a:r>
              <a:rPr lang="en-US" altLang="zh-CN" sz="1600" i="0">
                <a:solidFill>
                  <a:srgbClr val="333333"/>
                </a:solidFill>
                <a:latin typeface="Arial" panose="020B0604020202020204"/>
                <a:ea typeface="Arial" panose="020B0604020202020204"/>
              </a:rPr>
              <a:t>0</a:t>
            </a:r>
            <a:r>
              <a:rPr lang="zh-CN" altLang="en-US" sz="1600" i="0">
                <a:solidFill>
                  <a:srgbClr val="333333"/>
                </a:solidFill>
                <a:latin typeface="Arial" panose="020B0604020202020204"/>
                <a:ea typeface="Arial" panose="020B0604020202020204"/>
              </a:rPr>
              <a:t>，表示时钟信号的空闲状态为低电平。该模式下时钟相位为</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，表示在时钟信号的下降沿（橙色虚线所示）采样数据，在时钟信号的上升沿（蓝色虚线所示）移位数据。</a:t>
            </a:r>
            <a:endParaRPr lang="zh-CN" altLang="en-US" sz="1600" i="0">
              <a:solidFill>
                <a:srgbClr val="333333"/>
              </a:solidFill>
              <a:latin typeface="Arial" panose="020B0604020202020204"/>
              <a:ea typeface="Arial" panose="020B0604020202020204"/>
            </a:endParaRPr>
          </a:p>
        </p:txBody>
      </p:sp>
      <p:pic>
        <p:nvPicPr>
          <p:cNvPr id="10" name="图片 9"/>
          <p:cNvPicPr/>
          <p:nvPr/>
        </p:nvPicPr>
        <p:blipFill>
          <a:blip r:embed="rId2"/>
          <a:stretch>
            <a:fillRect/>
          </a:stretch>
        </p:blipFill>
        <p:spPr>
          <a:xfrm>
            <a:off x="6008370" y="3005455"/>
            <a:ext cx="5650865" cy="1718310"/>
          </a:xfrm>
          <a:prstGeom prst="rect">
            <a:avLst/>
          </a:prstGeom>
        </p:spPr>
      </p:pic>
      <p:sp>
        <p:nvSpPr>
          <p:cNvPr id="11" name="文本框 10"/>
          <p:cNvSpPr txBox="1"/>
          <p:nvPr/>
        </p:nvSpPr>
        <p:spPr>
          <a:xfrm>
            <a:off x="6008053" y="4795044"/>
            <a:ext cx="5080000" cy="583565"/>
          </a:xfrm>
          <a:prstGeom prst="rect">
            <a:avLst/>
          </a:prstGeom>
        </p:spPr>
        <p:txBody>
          <a:bodyPr>
            <a:spAutoFit/>
          </a:bodyPr>
          <a:p>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模式 </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CPOL = 0</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CPHA = 1</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CLK </a:t>
            </a:r>
            <a:r>
              <a:rPr lang="zh-CN" altLang="en-US" sz="1600" i="0">
                <a:solidFill>
                  <a:srgbClr val="333333"/>
                </a:solidFill>
                <a:latin typeface="Arial" panose="020B0604020202020204"/>
                <a:ea typeface="Arial" panose="020B0604020202020204"/>
              </a:rPr>
              <a:t>空闲状态 </a:t>
            </a:r>
            <a:r>
              <a:rPr lang="en-US" altLang="zh-CN" sz="1600" i="0">
                <a:solidFill>
                  <a:srgbClr val="333333"/>
                </a:solidFill>
                <a:latin typeface="Arial" panose="020B0604020202020204"/>
                <a:ea typeface="Arial" panose="020B0604020202020204"/>
              </a:rPr>
              <a:t>= </a:t>
            </a:r>
            <a:r>
              <a:rPr lang="zh-CN" altLang="en-US" sz="1600" i="0">
                <a:solidFill>
                  <a:srgbClr val="333333"/>
                </a:solidFill>
                <a:latin typeface="Arial" panose="020B0604020202020204"/>
                <a:ea typeface="Arial" panose="020B0604020202020204"/>
              </a:rPr>
              <a:t>低电平，数据在下降沿采样并在上升沿移位。</a:t>
            </a:r>
            <a:endParaRPr lang="zh-CN" altLang="en-US" sz="1600" i="0">
              <a:solidFill>
                <a:srgbClr val="333333"/>
              </a:solidFill>
              <a:latin typeface="Arial" panose="020B0604020202020204"/>
              <a:ea typeface="Arial" panose="020B0604020202020204"/>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SPI</a:t>
            </a:r>
            <a:r>
              <a:rPr lang="zh-CN" altLang="en-US" sz="2000" b="1" spc="300">
                <a:latin typeface="+mj-ea"/>
                <a:ea typeface="+mj-ea"/>
                <a:sym typeface="+mn-ea"/>
              </a:rPr>
              <a:t>的主要特征</a:t>
            </a:r>
            <a:endParaRPr lang="zh-CN" altLang="en-US" sz="2000"/>
          </a:p>
        </p:txBody>
      </p:sp>
      <p:sp>
        <p:nvSpPr>
          <p:cNvPr id="2" name="文本框 1"/>
          <p:cNvSpPr txBox="1"/>
          <p:nvPr/>
        </p:nvSpPr>
        <p:spPr>
          <a:xfrm>
            <a:off x="489268" y="1488917"/>
            <a:ext cx="5080000" cy="1568450"/>
          </a:xfrm>
          <a:prstGeom prst="rect">
            <a:avLst/>
          </a:prstGeom>
        </p:spPr>
        <p:txBody>
          <a:bodyPr>
            <a:spAutoFit/>
          </a:bodyPr>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a:t>
            </a:r>
            <a:r>
              <a:rPr lang="zh-CN" altLang="en-US" sz="1600" i="0">
                <a:solidFill>
                  <a:srgbClr val="333333"/>
                </a:solidFill>
                <a:latin typeface="Arial" panose="020B0604020202020204"/>
                <a:ea typeface="Arial" panose="020B0604020202020204"/>
              </a:rPr>
              <a:t>模式</a:t>
            </a:r>
            <a:r>
              <a:rPr lang="en-US" altLang="zh-CN" sz="1600" i="0">
                <a:solidFill>
                  <a:srgbClr val="333333"/>
                </a:solidFill>
                <a:latin typeface="Arial" panose="020B0604020202020204"/>
                <a:ea typeface="Arial" panose="020B0604020202020204"/>
              </a:rPr>
              <a:t>2</a:t>
            </a:r>
            <a:r>
              <a:rPr lang="zh-CN" altLang="en-US" sz="1600" i="0">
                <a:solidFill>
                  <a:srgbClr val="333333"/>
                </a:solidFill>
                <a:latin typeface="Arial" panose="020B0604020202020204"/>
                <a:ea typeface="Arial" panose="020B0604020202020204"/>
              </a:rPr>
              <a:t>的时序图。在此模式下，时钟极性为</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，表示时钟信号的空闲状态为高电平。该模式下的时钟相位为</a:t>
            </a:r>
            <a:r>
              <a:rPr lang="en-US" altLang="zh-CN" sz="1600" i="0">
                <a:solidFill>
                  <a:srgbClr val="333333"/>
                </a:solidFill>
                <a:latin typeface="Arial" panose="020B0604020202020204"/>
                <a:ea typeface="Arial" panose="020B0604020202020204"/>
              </a:rPr>
              <a:t>0</a:t>
            </a:r>
            <a:r>
              <a:rPr lang="zh-CN" altLang="en-US" sz="1600" i="0">
                <a:solidFill>
                  <a:srgbClr val="333333"/>
                </a:solidFill>
                <a:latin typeface="Arial" panose="020B0604020202020204"/>
                <a:ea typeface="Arial" panose="020B0604020202020204"/>
              </a:rPr>
              <a:t>，表示在时钟信号的下降沿（橙色虚线所示）采样数据，在时钟信号的上升沿（蓝色虚线所示）移位数据。</a:t>
            </a:r>
            <a:endParaRPr lang="zh-CN" altLang="en-US"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p:txBody>
      </p:sp>
      <p:pic>
        <p:nvPicPr>
          <p:cNvPr id="3" name="图片 2"/>
          <p:cNvPicPr/>
          <p:nvPr/>
        </p:nvPicPr>
        <p:blipFill>
          <a:blip r:embed="rId1"/>
          <a:stretch>
            <a:fillRect/>
          </a:stretch>
        </p:blipFill>
        <p:spPr>
          <a:xfrm>
            <a:off x="489268" y="3057367"/>
            <a:ext cx="5267642" cy="1276667"/>
          </a:xfrm>
          <a:prstGeom prst="rect">
            <a:avLst/>
          </a:prstGeom>
        </p:spPr>
      </p:pic>
      <p:sp>
        <p:nvSpPr>
          <p:cNvPr id="7" name="文本框 6"/>
          <p:cNvSpPr txBox="1"/>
          <p:nvPr/>
        </p:nvSpPr>
        <p:spPr>
          <a:xfrm>
            <a:off x="489268" y="4334034"/>
            <a:ext cx="5080000" cy="1198880"/>
          </a:xfrm>
          <a:prstGeom prst="rect">
            <a:avLst/>
          </a:prstGeom>
        </p:spPr>
        <p:txBody>
          <a:bodyPr>
            <a:spAutoFit/>
          </a:bodyPr>
          <a:p>
            <a:endParaRPr lang="en-US" altLang="zh-CN" sz="2400"/>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模式 </a:t>
            </a:r>
            <a:r>
              <a:rPr lang="en-US" altLang="zh-CN" sz="1600" i="0">
                <a:solidFill>
                  <a:srgbClr val="333333"/>
                </a:solidFill>
                <a:latin typeface="Arial" panose="020B0604020202020204"/>
                <a:ea typeface="Arial" panose="020B0604020202020204"/>
              </a:rPr>
              <a:t>2</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CPOL = 1</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CPHA = 0</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CLK </a:t>
            </a:r>
            <a:r>
              <a:rPr lang="zh-CN" altLang="en-US" sz="1600" i="0">
                <a:solidFill>
                  <a:srgbClr val="333333"/>
                </a:solidFill>
                <a:latin typeface="Arial" panose="020B0604020202020204"/>
                <a:ea typeface="Arial" panose="020B0604020202020204"/>
              </a:rPr>
              <a:t>空闲状态 </a:t>
            </a:r>
            <a:r>
              <a:rPr lang="en-US" altLang="zh-CN" sz="1600" i="0">
                <a:solidFill>
                  <a:srgbClr val="333333"/>
                </a:solidFill>
                <a:latin typeface="Arial" panose="020B0604020202020204"/>
                <a:ea typeface="Arial" panose="020B0604020202020204"/>
              </a:rPr>
              <a:t>= </a:t>
            </a:r>
            <a:r>
              <a:rPr lang="zh-CN" altLang="en-US" sz="1600" i="0">
                <a:solidFill>
                  <a:srgbClr val="333333"/>
                </a:solidFill>
                <a:latin typeface="Arial" panose="020B0604020202020204"/>
                <a:ea typeface="Arial" panose="020B0604020202020204"/>
              </a:rPr>
              <a:t>高电平，数据在下降沿采样并在上升沿移位。</a:t>
            </a:r>
            <a:endParaRPr lang="zh-CN" altLang="en-US" sz="1600" i="0">
              <a:solidFill>
                <a:srgbClr val="333333"/>
              </a:solidFill>
              <a:latin typeface="Arial" panose="020B0604020202020204"/>
              <a:ea typeface="Arial" panose="020B0604020202020204"/>
            </a:endParaRPr>
          </a:p>
        </p:txBody>
      </p:sp>
      <p:sp>
        <p:nvSpPr>
          <p:cNvPr id="12" name="文本框 11"/>
          <p:cNvSpPr txBox="1"/>
          <p:nvPr/>
        </p:nvSpPr>
        <p:spPr>
          <a:xfrm>
            <a:off x="6068378" y="1336517"/>
            <a:ext cx="5080000" cy="1568450"/>
          </a:xfrm>
          <a:prstGeom prst="rect">
            <a:avLst/>
          </a:prstGeom>
        </p:spPr>
        <p:txBody>
          <a:bodyPr>
            <a:spAutoFit/>
          </a:bodyPr>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a:t>
            </a:r>
            <a:r>
              <a:rPr lang="zh-CN" altLang="en-US" sz="1600" i="0">
                <a:solidFill>
                  <a:srgbClr val="333333"/>
                </a:solidFill>
                <a:latin typeface="Arial" panose="020B0604020202020204"/>
                <a:ea typeface="Arial" panose="020B0604020202020204"/>
              </a:rPr>
              <a:t>模式</a:t>
            </a:r>
            <a:r>
              <a:rPr lang="en-US" altLang="zh-CN" sz="1600" i="0">
                <a:solidFill>
                  <a:srgbClr val="333333"/>
                </a:solidFill>
                <a:latin typeface="Arial" panose="020B0604020202020204"/>
                <a:ea typeface="Arial" panose="020B0604020202020204"/>
              </a:rPr>
              <a:t>3</a:t>
            </a:r>
            <a:r>
              <a:rPr lang="zh-CN" altLang="en-US" sz="1600" i="0">
                <a:solidFill>
                  <a:srgbClr val="333333"/>
                </a:solidFill>
                <a:latin typeface="Arial" panose="020B0604020202020204"/>
                <a:ea typeface="Arial" panose="020B0604020202020204"/>
              </a:rPr>
              <a:t>的时序图。在此模式下，时钟极性为</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，表示时钟信号的空闲状态为高电平。该模式下的时钟相位为</a:t>
            </a:r>
            <a:r>
              <a:rPr lang="en-US" altLang="zh-CN" sz="1600" i="0">
                <a:solidFill>
                  <a:srgbClr val="333333"/>
                </a:solidFill>
                <a:latin typeface="Arial" panose="020B0604020202020204"/>
                <a:ea typeface="Arial" panose="020B0604020202020204"/>
              </a:rPr>
              <a:t>1</a:t>
            </a:r>
            <a:r>
              <a:rPr lang="zh-CN" altLang="en-US" sz="1600" i="0">
                <a:solidFill>
                  <a:srgbClr val="333333"/>
                </a:solidFill>
                <a:latin typeface="Arial" panose="020B0604020202020204"/>
                <a:ea typeface="Arial" panose="020B0604020202020204"/>
              </a:rPr>
              <a:t>，表示在时钟信号的上升沿（橙色虚线所示）采样数据，在时钟信号的下降沿（蓝色虚线所示）移位数据。</a:t>
            </a:r>
            <a:endParaRPr lang="zh-CN" altLang="en-US"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p:txBody>
      </p:sp>
      <p:pic>
        <p:nvPicPr>
          <p:cNvPr id="13" name="图片 12"/>
          <p:cNvPicPr/>
          <p:nvPr/>
        </p:nvPicPr>
        <p:blipFill>
          <a:blip r:embed="rId2"/>
          <a:stretch>
            <a:fillRect/>
          </a:stretch>
        </p:blipFill>
        <p:spPr>
          <a:xfrm>
            <a:off x="6068378" y="2904967"/>
            <a:ext cx="5277167" cy="1581467"/>
          </a:xfrm>
          <a:prstGeom prst="rect">
            <a:avLst/>
          </a:prstGeom>
        </p:spPr>
      </p:pic>
      <p:sp>
        <p:nvSpPr>
          <p:cNvPr id="14" name="文本框 13"/>
          <p:cNvSpPr txBox="1"/>
          <p:nvPr/>
        </p:nvSpPr>
        <p:spPr>
          <a:xfrm>
            <a:off x="6068378" y="4486434"/>
            <a:ext cx="5080000" cy="1198880"/>
          </a:xfrm>
          <a:prstGeom prst="rect">
            <a:avLst/>
          </a:prstGeom>
        </p:spPr>
        <p:txBody>
          <a:bodyPr>
            <a:spAutoFit/>
          </a:bodyPr>
          <a:p>
            <a:endParaRPr lang="en-US" altLang="zh-CN" sz="2400"/>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 </a:t>
            </a:r>
            <a:endParaRPr lang="en-US" altLang="zh-CN" sz="1600" i="0">
              <a:solidFill>
                <a:srgbClr val="333333"/>
              </a:solidFill>
              <a:latin typeface="Arial" panose="020B0604020202020204"/>
              <a:ea typeface="Arial" panose="020B0604020202020204"/>
            </a:endParaRPr>
          </a:p>
          <a:p>
            <a:pPr marL="0" indent="0" algn="just" defTabSz="266700">
              <a:spcBef>
                <a:spcPct val="0"/>
              </a:spcBef>
              <a:spcAft>
                <a:spcPct val="0"/>
              </a:spcAft>
            </a:pPr>
            <a:r>
              <a:rPr lang="en-US" altLang="zh-CN" sz="1600" i="0">
                <a:solidFill>
                  <a:srgbClr val="333333"/>
                </a:solidFill>
                <a:latin typeface="Arial" panose="020B0604020202020204"/>
                <a:ea typeface="Arial" panose="020B0604020202020204"/>
              </a:rPr>
              <a:t>SPI </a:t>
            </a:r>
            <a:r>
              <a:rPr lang="zh-CN" altLang="en-US" sz="1600" i="0">
                <a:solidFill>
                  <a:srgbClr val="333333"/>
                </a:solidFill>
                <a:latin typeface="Arial" panose="020B0604020202020204"/>
                <a:ea typeface="Arial" panose="020B0604020202020204"/>
              </a:rPr>
              <a:t>模式 </a:t>
            </a:r>
            <a:r>
              <a:rPr lang="en-US" altLang="zh-CN" sz="1600" i="0">
                <a:solidFill>
                  <a:srgbClr val="333333"/>
                </a:solidFill>
                <a:latin typeface="Arial" panose="020B0604020202020204"/>
                <a:ea typeface="Arial" panose="020B0604020202020204"/>
              </a:rPr>
              <a:t>3</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CPOL = 1</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CPHA = 1</a:t>
            </a:r>
            <a:r>
              <a:rPr lang="zh-CN" altLang="en-US" sz="1600" i="0">
                <a:solidFill>
                  <a:srgbClr val="333333"/>
                </a:solidFill>
                <a:latin typeface="Arial" panose="020B0604020202020204"/>
                <a:ea typeface="Arial" panose="020B0604020202020204"/>
              </a:rPr>
              <a:t>：</a:t>
            </a:r>
            <a:r>
              <a:rPr lang="en-US" altLang="zh-CN" sz="1600" i="0">
                <a:solidFill>
                  <a:srgbClr val="333333"/>
                </a:solidFill>
                <a:latin typeface="Arial" panose="020B0604020202020204"/>
                <a:ea typeface="Arial" panose="020B0604020202020204"/>
              </a:rPr>
              <a:t>CLK </a:t>
            </a:r>
            <a:r>
              <a:rPr lang="zh-CN" altLang="en-US" sz="1600" i="0">
                <a:solidFill>
                  <a:srgbClr val="333333"/>
                </a:solidFill>
                <a:latin typeface="Arial" panose="020B0604020202020204"/>
                <a:ea typeface="Arial" panose="020B0604020202020204"/>
              </a:rPr>
              <a:t>空闲状态 </a:t>
            </a:r>
            <a:r>
              <a:rPr lang="en-US" altLang="zh-CN" sz="1600" i="0">
                <a:solidFill>
                  <a:srgbClr val="333333"/>
                </a:solidFill>
                <a:latin typeface="Arial" panose="020B0604020202020204"/>
                <a:ea typeface="Arial" panose="020B0604020202020204"/>
              </a:rPr>
              <a:t>= </a:t>
            </a:r>
            <a:r>
              <a:rPr lang="zh-CN" altLang="en-US" sz="1600" i="0">
                <a:solidFill>
                  <a:srgbClr val="333333"/>
                </a:solidFill>
                <a:latin typeface="Arial" panose="020B0604020202020204"/>
                <a:ea typeface="Arial" panose="020B0604020202020204"/>
              </a:rPr>
              <a:t>高电平，数据在上升沿采样并在下降沿移位</a:t>
            </a:r>
            <a:endParaRPr lang="zh-CN" altLang="en-US" sz="1600" i="0">
              <a:solidFill>
                <a:srgbClr val="333333"/>
              </a:solidFill>
              <a:latin typeface="Arial" panose="020B0604020202020204"/>
              <a:ea typeface="Arial" panose="020B0604020202020204"/>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SPI</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35876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数据帧大小：</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通信的数据帧大小通常由数据宽度（即数据位的大小）决定。标准</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接口通常支持从</a:t>
            </a:r>
            <a:r>
              <a:rPr lang="en-US" altLang="zh-CN" sz="1600" b="0" i="0">
                <a:solidFill>
                  <a:srgbClr val="2A2A2A"/>
                </a:solidFill>
                <a:latin typeface="Arial" panose="020B0604020202020204"/>
                <a:ea typeface="Arial" panose="020B0604020202020204"/>
              </a:rPr>
              <a:t>4</a:t>
            </a:r>
            <a:r>
              <a:rPr lang="zh-CN" altLang="en-US" sz="1600" b="0" i="0">
                <a:solidFill>
                  <a:srgbClr val="2A2A2A"/>
                </a:solidFill>
                <a:latin typeface="Arial" panose="020B0604020202020204"/>
                <a:ea typeface="Arial" panose="020B0604020202020204"/>
              </a:rPr>
              <a:t>位到</a:t>
            </a:r>
            <a:r>
              <a:rPr lang="en-US" altLang="zh-CN" sz="1600" b="0" i="0">
                <a:solidFill>
                  <a:srgbClr val="2A2A2A"/>
                </a:solidFill>
                <a:latin typeface="Arial" panose="020B0604020202020204"/>
                <a:ea typeface="Arial" panose="020B0604020202020204"/>
              </a:rPr>
              <a:t>32</a:t>
            </a:r>
            <a:r>
              <a:rPr lang="zh-CN" altLang="en-US" sz="1600" b="0" i="0">
                <a:solidFill>
                  <a:srgbClr val="2A2A2A"/>
                </a:solidFill>
                <a:latin typeface="Arial" panose="020B0604020202020204"/>
                <a:ea typeface="Arial" panose="020B0604020202020204"/>
              </a:rPr>
              <a:t>位不等的宽度。例如，一个常见的配置是</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位数据宽度，这意味着每次可以传输</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位（</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字节）的数据。</a:t>
            </a:r>
            <a:endParaRPr lang="zh-CN" altLang="en-US" sz="1600" b="0" i="0">
              <a:solidFill>
                <a:srgbClr val="2A2A2A"/>
              </a:solidFill>
              <a:latin typeface="Arial" panose="020B0604020202020204"/>
              <a:ea typeface="Arial" panose="020B0604020202020204"/>
            </a:endParaRPr>
          </a:p>
        </p:txBody>
      </p:sp>
      <p:pic>
        <p:nvPicPr>
          <p:cNvPr id="4" name="图片 3"/>
          <p:cNvPicPr/>
          <p:nvPr/>
        </p:nvPicPr>
        <p:blipFill>
          <a:blip r:embed="rId1"/>
          <a:stretch>
            <a:fillRect/>
          </a:stretch>
        </p:blipFill>
        <p:spPr>
          <a:xfrm>
            <a:off x="2651760" y="1819593"/>
            <a:ext cx="6429375" cy="4200525"/>
          </a:xfrm>
          <a:prstGeom prst="rect">
            <a:avLst/>
          </a:prstGeom>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通信协议并没有一个大家公认的协议层</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Serial Peripheral Interface</a:t>
            </a:r>
            <a:r>
              <a:rPr lang="zh-CN" altLang="en-US" sz="1600" b="0" i="0">
                <a:solidFill>
                  <a:srgbClr val="2A2A2A"/>
                </a:solidFill>
                <a:latin typeface="Arial" panose="020B0604020202020204"/>
                <a:ea typeface="Arial" panose="020B0604020202020204"/>
              </a:rPr>
              <a:t>）是一种广泛使用的串行通信协议，主要用于单片机和外围设备之间的通信。</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采用主从架构，支持全双工通信，通常被称为四线串行总线，包括</a:t>
            </a:r>
            <a:r>
              <a:rPr lang="en-US" altLang="zh-CN" sz="1600" b="0" i="0">
                <a:solidFill>
                  <a:srgbClr val="2A2A2A"/>
                </a:solidFill>
                <a:latin typeface="Arial" panose="020B0604020202020204"/>
                <a:ea typeface="Arial" panose="020B0604020202020204"/>
              </a:rPr>
              <a:t>SCLK</a:t>
            </a:r>
            <a:r>
              <a:rPr lang="zh-CN" altLang="en-US" sz="1600" b="0" i="0">
                <a:solidFill>
                  <a:srgbClr val="2A2A2A"/>
                </a:solidFill>
                <a:latin typeface="Arial" panose="020B0604020202020204"/>
                <a:ea typeface="Arial" panose="020B0604020202020204"/>
              </a:rPr>
              <a:t>（串行时钟）、</a:t>
            </a:r>
            <a:r>
              <a:rPr lang="en-US" altLang="zh-CN" sz="1600" b="0" i="0">
                <a:solidFill>
                  <a:srgbClr val="2A2A2A"/>
                </a:solidFill>
                <a:latin typeface="Arial" panose="020B0604020202020204"/>
                <a:ea typeface="Arial" panose="020B0604020202020204"/>
              </a:rPr>
              <a:t>MOSI</a:t>
            </a:r>
            <a:r>
              <a:rPr lang="zh-CN" altLang="en-US" sz="1600" b="0" i="0">
                <a:solidFill>
                  <a:srgbClr val="2A2A2A"/>
                </a:solidFill>
                <a:latin typeface="Arial" panose="020B0604020202020204"/>
                <a:ea typeface="Arial" panose="020B0604020202020204"/>
              </a:rPr>
              <a:t>（主设备输出从设备输入）、</a:t>
            </a:r>
            <a:r>
              <a:rPr lang="en-US" altLang="zh-CN" sz="1600" b="0" i="0">
                <a:solidFill>
                  <a:srgbClr val="2A2A2A"/>
                </a:solidFill>
                <a:latin typeface="Arial" panose="020B0604020202020204"/>
                <a:ea typeface="Arial" panose="020B0604020202020204"/>
              </a:rPr>
              <a:t>MISO</a:t>
            </a:r>
            <a:r>
              <a:rPr lang="zh-CN" altLang="en-US" sz="1600" b="0" i="0">
                <a:solidFill>
                  <a:srgbClr val="2A2A2A"/>
                </a:solidFill>
                <a:latin typeface="Arial" panose="020B0604020202020204"/>
                <a:ea typeface="Arial" panose="020B0604020202020204"/>
              </a:rPr>
              <a:t>（主设备输入从设备输出）和</a:t>
            </a:r>
            <a:r>
              <a:rPr lang="en-US" altLang="zh-CN" sz="1600" b="0" i="0">
                <a:solidFill>
                  <a:srgbClr val="2A2A2A"/>
                </a:solidFill>
                <a:latin typeface="Arial" panose="020B0604020202020204"/>
                <a:ea typeface="Arial" panose="020B0604020202020204"/>
              </a:rPr>
              <a:t>SS/CS</a:t>
            </a:r>
            <a:r>
              <a:rPr lang="zh-CN" altLang="en-US" sz="1600" b="0" i="0">
                <a:solidFill>
                  <a:srgbClr val="2A2A2A"/>
                </a:solidFill>
                <a:latin typeface="Arial" panose="020B0604020202020204"/>
                <a:ea typeface="Arial" panose="020B0604020202020204"/>
              </a:rPr>
              <a:t>（从机选择</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片选）四条线</a:t>
            </a:r>
            <a:r>
              <a:rPr lang="en-US" altLang="zh-CN" sz="1600" b="0" i="0">
                <a:solidFill>
                  <a:srgbClr val="2A2A2A"/>
                </a:solidFill>
                <a:latin typeface="Arial" panose="020B0604020202020204"/>
                <a:ea typeface="Arial" panose="020B0604020202020204"/>
              </a:rPr>
              <a:t>‌</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由于</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本身没有高层协议，每个</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从设备（如传感器、存储器、显示器控制器、以太网控制器等）的制造商必须定义自己的命令集、数据格式和通信流程。需要查阅每个特定设备的详细数据手册才能知道。</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br>
              <a:rPr lang="zh-CN" altLang="en-US" sz="1600" b="0" i="0">
                <a:solidFill>
                  <a:srgbClr val="2A2A2A"/>
                </a:solidFill>
                <a:latin typeface="Arial" panose="020B0604020202020204"/>
                <a:ea typeface="Arial" panose="020B0604020202020204"/>
              </a:rPr>
            </a:br>
            <a:r>
              <a:rPr lang="zh-CN" altLang="en-US" sz="1600" b="0" i="0">
                <a:solidFill>
                  <a:srgbClr val="2A2A2A"/>
                </a:solidFill>
                <a:latin typeface="Arial" panose="020B0604020202020204"/>
                <a:ea typeface="Arial" panose="020B0604020202020204"/>
              </a:rPr>
              <a:t>很多</a:t>
            </a:r>
            <a:r>
              <a:rPr lang="en-US" altLang="zh-CN" sz="1600" b="0" i="0">
                <a:solidFill>
                  <a:srgbClr val="2A2A2A"/>
                </a:solidFill>
                <a:latin typeface="Arial" panose="020B0604020202020204"/>
                <a:ea typeface="Arial" panose="020B0604020202020204"/>
              </a:rPr>
              <a:t> SPI </a:t>
            </a:r>
            <a:r>
              <a:rPr lang="zh-CN" altLang="en-US" sz="1600" b="0" i="0">
                <a:solidFill>
                  <a:srgbClr val="2A2A2A"/>
                </a:solidFill>
                <a:latin typeface="Arial" panose="020B0604020202020204"/>
                <a:ea typeface="Arial" panose="020B0604020202020204"/>
              </a:rPr>
              <a:t>设备（如</a:t>
            </a:r>
            <a:r>
              <a:rPr lang="en-US" altLang="zh-CN" sz="1600" b="0" i="0">
                <a:solidFill>
                  <a:srgbClr val="2A2A2A"/>
                </a:solidFill>
                <a:latin typeface="Arial" panose="020B0604020202020204"/>
                <a:ea typeface="Arial" panose="020B0604020202020204"/>
              </a:rPr>
              <a:t> ADC</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DAC</a:t>
            </a:r>
            <a:r>
              <a:rPr lang="zh-CN" altLang="en-US" sz="1600" b="0" i="0">
                <a:solidFill>
                  <a:srgbClr val="2A2A2A"/>
                </a:solidFill>
                <a:latin typeface="Arial" panose="020B0604020202020204"/>
                <a:ea typeface="Arial" panose="020B0604020202020204"/>
              </a:rPr>
              <a:t>、传感器）采用一种简单的</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命令</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数据</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模型。</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寄存器读写模式（最常见）：</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写操作：</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主设备发送一个</a:t>
            </a:r>
            <a:r>
              <a:rPr lang="en-US" altLang="zh-CN" sz="1600" b="0" i="0">
                <a:solidFill>
                  <a:srgbClr val="2A2A2A"/>
                </a:solidFill>
                <a:latin typeface="Arial" panose="020B0604020202020204"/>
                <a:ea typeface="Arial" panose="020B0604020202020204"/>
              </a:rPr>
              <a:t> “</a:t>
            </a:r>
            <a:r>
              <a:rPr lang="zh-CN" altLang="en-US" sz="1600" b="0" i="0">
                <a:solidFill>
                  <a:srgbClr val="2A2A2A"/>
                </a:solidFill>
                <a:latin typeface="Arial" panose="020B0604020202020204"/>
                <a:ea typeface="Arial" panose="020B0604020202020204"/>
              </a:rPr>
              <a:t>写命令</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字节（通常包含一个</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写</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标志位</a:t>
            </a:r>
            <a:r>
              <a:rPr lang="en-US" altLang="zh-CN" sz="1600" b="0" i="0">
                <a:solidFill>
                  <a:srgbClr val="2A2A2A"/>
                </a:solidFill>
                <a:latin typeface="Arial" panose="020B0604020202020204"/>
                <a:ea typeface="Arial" panose="020B0604020202020204"/>
              </a:rPr>
              <a:t> + </a:t>
            </a:r>
            <a:r>
              <a:rPr lang="zh-CN" altLang="en-US" sz="1600" b="0" i="0">
                <a:solidFill>
                  <a:srgbClr val="2A2A2A"/>
                </a:solidFill>
                <a:latin typeface="Arial" panose="020B0604020202020204"/>
                <a:ea typeface="Arial" panose="020B0604020202020204"/>
              </a:rPr>
              <a:t>寄存器地址）。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主设备紧接着发送要写入该寄存器的数据字节（</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个或多个）。</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读操作：</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主设备发送一个</a:t>
            </a:r>
            <a:r>
              <a:rPr lang="en-US" altLang="zh-CN" sz="1600" b="0" i="0">
                <a:solidFill>
                  <a:srgbClr val="2A2A2A"/>
                </a:solidFill>
                <a:latin typeface="Arial" panose="020B0604020202020204"/>
                <a:ea typeface="Arial" panose="020B0604020202020204"/>
              </a:rPr>
              <a:t> “</a:t>
            </a:r>
            <a:r>
              <a:rPr lang="zh-CN" altLang="en-US" sz="1600" b="0" i="0">
                <a:solidFill>
                  <a:srgbClr val="2A2A2A"/>
                </a:solidFill>
                <a:latin typeface="Arial" panose="020B0604020202020204"/>
                <a:ea typeface="Arial" panose="020B0604020202020204"/>
              </a:rPr>
              <a:t>读命令</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字节（通常包含一个</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读</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标志位</a:t>
            </a:r>
            <a:r>
              <a:rPr lang="en-US" altLang="zh-CN" sz="1600" b="0" i="0">
                <a:solidFill>
                  <a:srgbClr val="2A2A2A"/>
                </a:solidFill>
                <a:latin typeface="Arial" panose="020B0604020202020204"/>
                <a:ea typeface="Arial" panose="020B0604020202020204"/>
              </a:rPr>
              <a:t> + </a:t>
            </a:r>
            <a:r>
              <a:rPr lang="zh-CN" altLang="en-US" sz="1600" b="0" i="0">
                <a:solidFill>
                  <a:srgbClr val="2A2A2A"/>
                </a:solidFill>
                <a:latin typeface="Arial" panose="020B0604020202020204"/>
                <a:ea typeface="Arial" panose="020B0604020202020204"/>
              </a:rPr>
              <a:t>寄存器地址）。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主设备继续发送时钟（</a:t>
            </a:r>
            <a:r>
              <a:rPr lang="en-US" altLang="zh-CN" sz="1600" b="0" i="0">
                <a:solidFill>
                  <a:srgbClr val="2A2A2A"/>
                </a:solidFill>
                <a:latin typeface="Arial" panose="020B0604020202020204"/>
                <a:ea typeface="Arial" panose="020B0604020202020204"/>
              </a:rPr>
              <a:t>SCLK</a:t>
            </a:r>
            <a:r>
              <a:rPr lang="zh-CN" altLang="en-US" sz="1600" b="0" i="0">
                <a:solidFill>
                  <a:srgbClr val="2A2A2A"/>
                </a:solidFill>
                <a:latin typeface="Arial" panose="020B0604020202020204"/>
                <a:ea typeface="Arial" panose="020B0604020202020204"/>
              </a:rPr>
              <a:t>），但此时发送的数据可能是无效的（如</a:t>
            </a:r>
            <a:r>
              <a:rPr lang="en-US" altLang="zh-CN" sz="1600" b="0" i="0">
                <a:solidFill>
                  <a:srgbClr val="2A2A2A"/>
                </a:solidFill>
                <a:latin typeface="Arial" panose="020B0604020202020204"/>
                <a:ea typeface="Arial" panose="020B0604020202020204"/>
              </a:rPr>
              <a:t> 0x00 </a:t>
            </a:r>
            <a:r>
              <a:rPr lang="zh-CN" altLang="en-US" sz="1600" b="0" i="0">
                <a:solidFill>
                  <a:srgbClr val="2A2A2A"/>
                </a:solidFill>
                <a:latin typeface="Arial" panose="020B0604020202020204"/>
                <a:ea typeface="Arial" panose="020B0604020202020204"/>
              </a:rPr>
              <a:t>或</a:t>
            </a:r>
            <a:r>
              <a:rPr lang="en-US" altLang="zh-CN" sz="1600" b="0" i="0">
                <a:solidFill>
                  <a:srgbClr val="2A2A2A"/>
                </a:solidFill>
                <a:latin typeface="Arial" panose="020B0604020202020204"/>
                <a:ea typeface="Arial" panose="020B0604020202020204"/>
              </a:rPr>
              <a:t> 0xFF</a:t>
            </a:r>
            <a:r>
              <a:rPr lang="zh-CN" altLang="en-US" sz="1600" b="0" i="0">
                <a:solidFill>
                  <a:srgbClr val="2A2A2A"/>
                </a:solidFill>
                <a:latin typeface="Arial" panose="020B0604020202020204"/>
                <a:ea typeface="Arial" panose="020B0604020202020204"/>
              </a:rPr>
              <a:t>，称为</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哑元</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数据）。</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从设备在接收到读命令和地址后，会在后续的</a:t>
            </a:r>
            <a:r>
              <a:rPr lang="en-US" altLang="zh-CN" sz="1600" b="0" i="0">
                <a:solidFill>
                  <a:srgbClr val="2A2A2A"/>
                </a:solidFill>
                <a:latin typeface="Arial" panose="020B0604020202020204"/>
                <a:ea typeface="Arial" panose="020B0604020202020204"/>
              </a:rPr>
              <a:t> SCLK </a:t>
            </a:r>
            <a:r>
              <a:rPr lang="zh-CN" altLang="en-US" sz="1600" b="0" i="0">
                <a:solidFill>
                  <a:srgbClr val="2A2A2A"/>
                </a:solidFill>
                <a:latin typeface="Arial" panose="020B0604020202020204"/>
                <a:ea typeface="Arial" panose="020B0604020202020204"/>
              </a:rPr>
              <a:t>周期中通过</a:t>
            </a:r>
            <a:r>
              <a:rPr lang="en-US" altLang="zh-CN" sz="1600" b="0" i="0">
                <a:solidFill>
                  <a:srgbClr val="2A2A2A"/>
                </a:solidFill>
                <a:latin typeface="Arial" panose="020B0604020202020204"/>
                <a:ea typeface="Arial" panose="020B0604020202020204"/>
              </a:rPr>
              <a:t> MISO </a:t>
            </a:r>
            <a:r>
              <a:rPr lang="zh-CN" altLang="en-US" sz="1600" b="0" i="0">
                <a:solidFill>
                  <a:srgbClr val="2A2A2A"/>
                </a:solidFill>
                <a:latin typeface="Arial" panose="020B0604020202020204"/>
                <a:ea typeface="Arial" panose="020B0604020202020204"/>
              </a:rPr>
              <a:t>线返回该寄存器的内容。</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endParaRPr lang="en-US" altLang="zh-CN" sz="1600" b="0" i="0">
              <a:solidFill>
                <a:srgbClr val="2A2A2A"/>
              </a:solidFill>
              <a:latin typeface="Arial" panose="020B0604020202020204"/>
              <a:ea typeface="Arial" panose="020B0604020202020204"/>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endParaRPr lang="en-US" altLang="zh-CN" sz="1600" b="0" i="0">
              <a:solidFill>
                <a:srgbClr val="2A2A2A"/>
              </a:solidFill>
              <a:latin typeface="Arial" panose="020B0604020202020204"/>
              <a:ea typeface="Arial" panose="020B0604020202020204"/>
            </a:endParaRPr>
          </a:p>
        </p:txBody>
      </p:sp>
      <p:pic>
        <p:nvPicPr>
          <p:cNvPr id="2" name="图片 1"/>
          <p:cNvPicPr/>
          <p:nvPr/>
        </p:nvPicPr>
        <p:blipFill>
          <a:blip r:embed="rId1"/>
          <a:stretch>
            <a:fillRect/>
          </a:stretch>
        </p:blipFill>
        <p:spPr>
          <a:xfrm>
            <a:off x="3159443" y="644208"/>
            <a:ext cx="5867400" cy="6276975"/>
          </a:xfrm>
          <a:prstGeom prst="rect">
            <a:avLst/>
          </a:prstGeom>
        </p:spPr>
      </p:pic>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自建</a:t>
            </a:r>
            <a:r>
              <a:rPr lang="zh-CN" altLang="en-US" sz="1600" b="0" i="0">
                <a:solidFill>
                  <a:srgbClr val="2A2A2A"/>
                </a:solidFill>
                <a:latin typeface="Arial" panose="020B0604020202020204"/>
                <a:ea typeface="Arial" panose="020B0604020202020204"/>
              </a:rPr>
              <a:t>协议</a:t>
            </a:r>
            <a:endParaRPr lang="zh-CN" altLang="en-US" sz="1600" b="0" i="0">
              <a:solidFill>
                <a:srgbClr val="2A2A2A"/>
              </a:solidFill>
              <a:latin typeface="Arial" panose="020B0604020202020204"/>
              <a:ea typeface="Arial" panose="020B0604020202020204"/>
            </a:endParaRPr>
          </a:p>
          <a:p>
            <a:pPr indent="457200" algn="l" defTabSz="266700">
              <a:lnSpc>
                <a:spcPts val="1950"/>
              </a:lnSpc>
              <a:spcBef>
                <a:spcPts val="100"/>
              </a:spcBef>
              <a:spcAft>
                <a:spcPts val="100"/>
              </a:spcAft>
            </a:pPr>
            <a:r>
              <a:rPr lang="zh-CN" altLang="en-US" sz="1600">
                <a:solidFill>
                  <a:srgbClr val="2A2A2A"/>
                </a:solidFill>
                <a:latin typeface="Arial" panose="020B0604020202020204"/>
                <a:ea typeface="Arial" panose="020B0604020202020204"/>
                <a:sym typeface="+mn-ea"/>
              </a:rPr>
              <a:t>命令</a:t>
            </a:r>
            <a:r>
              <a:rPr lang="en-US" altLang="zh-CN" sz="1600">
                <a:solidFill>
                  <a:srgbClr val="2A2A2A"/>
                </a:solidFill>
                <a:latin typeface="Arial" panose="020B0604020202020204"/>
                <a:ea typeface="Arial" panose="020B0604020202020204"/>
                <a:sym typeface="+mn-ea"/>
              </a:rPr>
              <a:t>/</a:t>
            </a:r>
            <a:r>
              <a:rPr lang="zh-CN" altLang="en-US" sz="1600" b="0" i="0">
                <a:solidFill>
                  <a:srgbClr val="2A2A2A"/>
                </a:solidFill>
                <a:latin typeface="Arial" panose="020B0604020202020204"/>
                <a:ea typeface="Arial" panose="020B0604020202020204"/>
              </a:rPr>
              <a:t>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数据</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校验</a:t>
            </a:r>
            <a:endParaRPr lang="zh-CN" altLang="en-US" sz="1600" b="0" i="0">
              <a:solidFill>
                <a:srgbClr val="2A2A2A"/>
              </a:solidFill>
              <a:latin typeface="Arial" panose="020B0604020202020204"/>
              <a:ea typeface="Arial" panose="020B0604020202020204"/>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-&gt;SPI</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5" name="图片 4"/>
          <p:cNvPicPr/>
          <p:nvPr/>
        </p:nvPicPr>
        <p:blipFill>
          <a:blip r:embed="rId1"/>
          <a:stretch>
            <a:fillRect/>
          </a:stretch>
        </p:blipFill>
        <p:spPr>
          <a:xfrm>
            <a:off x="656590" y="2137410"/>
            <a:ext cx="9392920" cy="4259580"/>
          </a:xfrm>
          <a:prstGeom prst="rect">
            <a:avLst/>
          </a:prstGeom>
        </p:spPr>
      </p:pic>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-&gt;SPI</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2" name="图片 1"/>
          <p:cNvPicPr/>
          <p:nvPr/>
        </p:nvPicPr>
        <p:blipFill>
          <a:blip r:embed="rId1"/>
          <a:srcRect r="44844"/>
          <a:stretch>
            <a:fillRect/>
          </a:stretch>
        </p:blipFill>
        <p:spPr>
          <a:xfrm>
            <a:off x="181610" y="2137410"/>
            <a:ext cx="4785995" cy="4598670"/>
          </a:xfrm>
          <a:prstGeom prst="rect">
            <a:avLst/>
          </a:prstGeom>
        </p:spPr>
      </p:pic>
      <p:pic>
        <p:nvPicPr>
          <p:cNvPr id="4" name="图片 3"/>
          <p:cNvPicPr/>
          <p:nvPr/>
        </p:nvPicPr>
        <p:blipFill>
          <a:blip r:embed="rId2"/>
          <a:srcRect b="6160"/>
          <a:stretch>
            <a:fillRect/>
          </a:stretch>
        </p:blipFill>
        <p:spPr>
          <a:xfrm>
            <a:off x="5525135" y="2352040"/>
            <a:ext cx="6481445" cy="4169410"/>
          </a:xfrm>
          <a:prstGeom prst="rect">
            <a:avLst/>
          </a:prstGeom>
        </p:spPr>
      </p:pic>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37565" y="648335"/>
            <a:ext cx="2915920" cy="1080770"/>
          </a:xfrm>
        </p:spPr>
        <p:txBody>
          <a:bodyPr wrap="square">
            <a:normAutofit/>
          </a:bodyPr>
          <a:lstStyle/>
          <a:p>
            <a:r>
              <a:rPr lang="en-US" altLang="zh-CN" spc="300" dirty="0">
                <a:latin typeface="+mj-ea"/>
                <a:sym typeface="+mn-ea"/>
              </a:rPr>
              <a:t>I2C</a:t>
            </a:r>
            <a:r>
              <a:rPr lang="zh-CN" altLang="en-US" spc="300" dirty="0">
                <a:latin typeface="+mj-ea"/>
                <a:sym typeface="+mn-ea"/>
              </a:rPr>
              <a:t>通讯</a:t>
            </a:r>
            <a:endParaRPr lang="zh-CN" altLang="en-US"/>
          </a:p>
        </p:txBody>
      </p:sp>
      <p:sp>
        <p:nvSpPr>
          <p:cNvPr id="6" name="序号"/>
          <p:cNvSpPr txBox="1"/>
          <p:nvPr>
            <p:custDataLst>
              <p:tags r:id="rId2"/>
            </p:custDataLst>
          </p:nvPr>
        </p:nvSpPr>
        <p:spPr>
          <a:xfrm>
            <a:off x="5700221" y="2204561"/>
            <a:ext cx="790922" cy="913432"/>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01.</a:t>
            </a:r>
            <a:endParaRPr lang="zh-CN" altLang="en-US" sz="2800">
              <a:solidFill>
                <a:schemeClr val="accent1">
                  <a:lumMod val="60000"/>
                  <a:lumOff val="40000"/>
                </a:schemeClr>
              </a:solidFill>
              <a:latin typeface="+mj-ea"/>
              <a:ea typeface="+mj-ea"/>
            </a:endParaRPr>
          </a:p>
        </p:txBody>
      </p:sp>
      <p:sp>
        <p:nvSpPr>
          <p:cNvPr id="7" name="项标题"/>
          <p:cNvSpPr txBox="1"/>
          <p:nvPr>
            <p:custDataLst>
              <p:tags r:id="rId3"/>
            </p:custDataLst>
          </p:nvPr>
        </p:nvSpPr>
        <p:spPr>
          <a:xfrm>
            <a:off x="6694903" y="2204561"/>
            <a:ext cx="4794406" cy="907084"/>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物理</a:t>
            </a:r>
            <a:r>
              <a:rPr lang="zh-CN" altLang="en-US" sz="2400" b="1" spc="300" dirty="0">
                <a:solidFill>
                  <a:schemeClr val="accent1"/>
                </a:solidFill>
                <a:latin typeface="+mj-ea"/>
                <a:ea typeface="+mj-ea"/>
                <a:sym typeface="+mn-ea"/>
              </a:rPr>
              <a:t>层</a:t>
            </a:r>
            <a:endParaRPr lang="zh-CN" altLang="en-US" sz="2400" b="1" spc="300" dirty="0">
              <a:solidFill>
                <a:schemeClr val="accent1"/>
              </a:solidFill>
              <a:latin typeface="+mj-ea"/>
              <a:ea typeface="+mj-ea"/>
              <a:sym typeface="+mn-ea"/>
            </a:endParaRPr>
          </a:p>
        </p:txBody>
      </p:sp>
      <p:sp>
        <p:nvSpPr>
          <p:cNvPr id="9" name="序号"/>
          <p:cNvSpPr txBox="1"/>
          <p:nvPr>
            <p:custDataLst>
              <p:tags r:id="rId4"/>
            </p:custDataLst>
          </p:nvPr>
        </p:nvSpPr>
        <p:spPr>
          <a:xfrm>
            <a:off x="5700221" y="2761726"/>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02.</a:t>
            </a:r>
            <a:endParaRPr lang="en-US" sz="2800">
              <a:solidFill>
                <a:schemeClr val="accent1">
                  <a:lumMod val="60000"/>
                  <a:lumOff val="40000"/>
                </a:schemeClr>
              </a:solidFill>
              <a:latin typeface="+mj-ea"/>
              <a:ea typeface="+mj-ea"/>
            </a:endParaRPr>
          </a:p>
        </p:txBody>
      </p:sp>
      <p:sp>
        <p:nvSpPr>
          <p:cNvPr id="10" name="项标题"/>
          <p:cNvSpPr txBox="1"/>
          <p:nvPr>
            <p:custDataLst>
              <p:tags r:id="rId5"/>
            </p:custDataLst>
          </p:nvPr>
        </p:nvSpPr>
        <p:spPr>
          <a:xfrm>
            <a:off x="6694805" y="2761615"/>
            <a:ext cx="4794250" cy="442595"/>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I2C</a:t>
            </a:r>
            <a:r>
              <a:rPr lang="zh-CN" altLang="en-US" sz="2400" b="1" spc="300" dirty="0">
                <a:solidFill>
                  <a:schemeClr val="accent1"/>
                </a:solidFill>
                <a:latin typeface="+mj-ea"/>
                <a:ea typeface="+mj-ea"/>
              </a:rPr>
              <a:t>的主要</a:t>
            </a:r>
            <a:r>
              <a:rPr lang="zh-CN" altLang="en-US" sz="2400" b="1" spc="300" dirty="0">
                <a:solidFill>
                  <a:schemeClr val="accent1"/>
                </a:solidFill>
                <a:latin typeface="+mj-ea"/>
                <a:ea typeface="+mj-ea"/>
              </a:rPr>
              <a:t>特征</a:t>
            </a:r>
            <a:endParaRPr lang="zh-CN" altLang="en-US" sz="2400" b="1" spc="300" dirty="0">
              <a:solidFill>
                <a:schemeClr val="accent1"/>
              </a:solidFill>
              <a:latin typeface="+mj-ea"/>
              <a:ea typeface="+mj-ea"/>
            </a:endParaRPr>
          </a:p>
        </p:txBody>
      </p:sp>
      <p:sp>
        <p:nvSpPr>
          <p:cNvPr id="12" name="序号"/>
          <p:cNvSpPr txBox="1"/>
          <p:nvPr>
            <p:custDataLst>
              <p:tags r:id="rId6"/>
            </p:custDataLst>
          </p:nvPr>
        </p:nvSpPr>
        <p:spPr>
          <a:xfrm>
            <a:off x="5705936" y="3301114"/>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03.</a:t>
            </a:r>
            <a:endParaRPr lang="en-US" sz="2800">
              <a:solidFill>
                <a:schemeClr val="accent1">
                  <a:lumMod val="60000"/>
                  <a:lumOff val="40000"/>
                </a:schemeClr>
              </a:solidFill>
              <a:latin typeface="+mj-ea"/>
              <a:ea typeface="+mj-ea"/>
            </a:endParaRPr>
          </a:p>
        </p:txBody>
      </p:sp>
      <p:sp>
        <p:nvSpPr>
          <p:cNvPr id="13" name="项标题"/>
          <p:cNvSpPr txBox="1"/>
          <p:nvPr>
            <p:custDataLst>
              <p:tags r:id="rId7"/>
            </p:custDataLst>
          </p:nvPr>
        </p:nvSpPr>
        <p:spPr>
          <a:xfrm>
            <a:off x="6700520" y="3301365"/>
            <a:ext cx="4794250" cy="447675"/>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数据包格式</a:t>
            </a:r>
            <a:endParaRPr lang="zh-CN" altLang="en-US" sz="2400" b="1" spc="300" dirty="0">
              <a:solidFill>
                <a:schemeClr val="accent1"/>
              </a:solidFill>
              <a:latin typeface="+mj-ea"/>
              <a:ea typeface="+mj-ea"/>
            </a:endParaRPr>
          </a:p>
        </p:txBody>
      </p:sp>
      <p:sp>
        <p:nvSpPr>
          <p:cNvPr id="15" name="序号"/>
          <p:cNvSpPr txBox="1"/>
          <p:nvPr>
            <p:custDataLst>
              <p:tags r:id="rId8"/>
            </p:custDataLst>
          </p:nvPr>
        </p:nvSpPr>
        <p:spPr>
          <a:xfrm>
            <a:off x="5700395" y="3851910"/>
            <a:ext cx="791210" cy="456565"/>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04.</a:t>
            </a:r>
            <a:endParaRPr lang="en-US" sz="2800">
              <a:solidFill>
                <a:schemeClr val="accent1">
                  <a:lumMod val="60000"/>
                  <a:lumOff val="40000"/>
                </a:schemeClr>
              </a:solidFill>
              <a:latin typeface="+mj-ea"/>
              <a:ea typeface="+mj-ea"/>
            </a:endParaRPr>
          </a:p>
        </p:txBody>
      </p:sp>
      <p:sp>
        <p:nvSpPr>
          <p:cNvPr id="16" name="项标题"/>
          <p:cNvSpPr txBox="1"/>
          <p:nvPr>
            <p:custDataLst>
              <p:tags r:id="rId9"/>
            </p:custDataLst>
          </p:nvPr>
        </p:nvSpPr>
        <p:spPr>
          <a:xfrm>
            <a:off x="6694805" y="3851910"/>
            <a:ext cx="4794250" cy="457200"/>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协议层</a:t>
            </a:r>
            <a:endParaRPr lang="zh-CN" altLang="en-US" sz="2400" b="1" spc="300" dirty="0">
              <a:solidFill>
                <a:schemeClr val="accent1"/>
              </a:solidFill>
              <a:latin typeface="+mj-ea"/>
              <a:ea typeface="+mj-ea"/>
            </a:endParaRPr>
          </a:p>
        </p:txBody>
      </p:sp>
      <p:sp>
        <p:nvSpPr>
          <p:cNvPr id="2" name="序号"/>
          <p:cNvSpPr txBox="1"/>
          <p:nvPr>
            <p:custDataLst>
              <p:tags r:id="rId10"/>
            </p:custDataLst>
          </p:nvPr>
        </p:nvSpPr>
        <p:spPr>
          <a:xfrm>
            <a:off x="5706110" y="4387215"/>
            <a:ext cx="791210" cy="456565"/>
          </a:xfrm>
          <a:prstGeom prst="rect">
            <a:avLst/>
          </a:prstGeom>
          <a:noFill/>
        </p:spPr>
        <p:txBody>
          <a:bodyPr wrap="square" lIns="0" tIns="0" rIns="0" bIns="0" rtlCol="0" anchor="t" anchorCtr="0">
            <a:normAutofit/>
          </a:bodyPr>
          <a:p>
            <a:pPr algn="r">
              <a:lnSpc>
                <a:spcPct val="100000"/>
              </a:lnSpc>
            </a:pPr>
            <a:r>
              <a:rPr lang="en-US" sz="2800">
                <a:solidFill>
                  <a:schemeClr val="accent1">
                    <a:lumMod val="60000"/>
                    <a:lumOff val="40000"/>
                  </a:schemeClr>
                </a:solidFill>
                <a:latin typeface="+mj-ea"/>
                <a:ea typeface="+mj-ea"/>
              </a:rPr>
              <a:t>05.</a:t>
            </a:r>
            <a:endParaRPr lang="en-US" sz="2800">
              <a:solidFill>
                <a:schemeClr val="accent1">
                  <a:lumMod val="60000"/>
                  <a:lumOff val="40000"/>
                </a:schemeClr>
              </a:solidFill>
              <a:latin typeface="+mj-ea"/>
              <a:ea typeface="+mj-ea"/>
            </a:endParaRPr>
          </a:p>
        </p:txBody>
      </p:sp>
      <p:sp>
        <p:nvSpPr>
          <p:cNvPr id="3" name="项标题"/>
          <p:cNvSpPr txBox="1"/>
          <p:nvPr>
            <p:custDataLst>
              <p:tags r:id="rId11"/>
            </p:custDataLst>
          </p:nvPr>
        </p:nvSpPr>
        <p:spPr>
          <a:xfrm>
            <a:off x="6700520" y="4387215"/>
            <a:ext cx="4794250" cy="457200"/>
          </a:xfrm>
          <a:prstGeom prst="rect">
            <a:avLst/>
          </a:prstGeom>
          <a:noFill/>
        </p:spPr>
        <p:txBody>
          <a:bodyPr wrap="square" lIns="0" tIns="0" rIns="0" bIns="0" rtlCol="0" anchor="t" anchorCtr="0">
            <a:normAutofit/>
          </a:bodyPr>
          <a:p>
            <a:pPr>
              <a:lnSpc>
                <a:spcPct val="100000"/>
              </a:lnSpc>
            </a:pPr>
            <a:r>
              <a:rPr lang="zh-CN" altLang="en-US" sz="2400" b="1" spc="300" dirty="0">
                <a:solidFill>
                  <a:schemeClr val="accent1"/>
                </a:solidFill>
                <a:latin typeface="+mj-ea"/>
                <a:ea typeface="+mj-ea"/>
                <a:sym typeface="+mn-ea"/>
              </a:rPr>
              <a:t>程序</a:t>
            </a:r>
            <a:r>
              <a:rPr lang="zh-CN" altLang="en-US" sz="2400" b="1" spc="300" dirty="0">
                <a:solidFill>
                  <a:schemeClr val="accent1"/>
                </a:solidFill>
                <a:latin typeface="+mj-ea"/>
                <a:ea typeface="+mj-ea"/>
                <a:sym typeface="+mn-ea"/>
              </a:rPr>
              <a:t>配置</a:t>
            </a:r>
            <a:endParaRPr lang="zh-CN" altLang="en-US" sz="2400" b="1" spc="300" dirty="0">
              <a:solidFill>
                <a:schemeClr val="accent1"/>
              </a:solidFill>
              <a:latin typeface="+mj-ea"/>
              <a:ea typeface="+mj-ea"/>
              <a:sym typeface="+mn-ea"/>
            </a:endParaRPr>
          </a:p>
        </p:txBody>
      </p:sp>
    </p:spTree>
    <p:custDataLst>
      <p:tags r:id="rId1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338138" y="171450"/>
            <a:ext cx="11369675" cy="368300"/>
          </a:xfrm>
          <a:prstGeom prst="rect">
            <a:avLst/>
          </a:prstGeom>
          <a:noFill/>
          <a:ln w="9525">
            <a:noFill/>
          </a:ln>
        </p:spPr>
        <p:txBody>
          <a:bodyPr wrap="square" anchor="t" anchorCtr="0">
            <a:spAutoFit/>
          </a:bodyPr>
          <a:p>
            <a:r>
              <a:rPr lang="zh-CN" altLang="en-US">
                <a:latin typeface="Arial" panose="020B0604020202020204" pitchFamily="34" charset="0"/>
              </a:rPr>
              <a:t>嵌入式主要通讯</a:t>
            </a:r>
            <a:r>
              <a:rPr lang="zh-CN" altLang="en-US">
                <a:latin typeface="Arial" panose="020B0604020202020204" pitchFamily="34" charset="0"/>
              </a:rPr>
              <a:t>技术</a:t>
            </a:r>
            <a:endParaRPr lang="zh-CN" altLang="en-US">
              <a:latin typeface="Arial" panose="020B0604020202020204" pitchFamily="34" charset="0"/>
            </a:endParaRPr>
          </a:p>
        </p:txBody>
      </p:sp>
      <p:sp>
        <p:nvSpPr>
          <p:cNvPr id="3" name="文本框 2"/>
          <p:cNvSpPr txBox="1"/>
          <p:nvPr/>
        </p:nvSpPr>
        <p:spPr>
          <a:xfrm>
            <a:off x="593090" y="860425"/>
            <a:ext cx="4062730" cy="368300"/>
          </a:xfrm>
          <a:prstGeom prst="rect">
            <a:avLst/>
          </a:prstGeom>
          <a:noFill/>
        </p:spPr>
        <p:txBody>
          <a:bodyPr wrap="square" rtlCol="0">
            <a:spAutoFit/>
          </a:bodyPr>
          <a:p>
            <a:endParaRPr lang="zh-CN" altLang="en-US"/>
          </a:p>
        </p:txBody>
      </p:sp>
      <p:graphicFrame>
        <p:nvGraphicFramePr>
          <p:cNvPr id="7" name="表格 6"/>
          <p:cNvGraphicFramePr/>
          <p:nvPr>
            <p:custDataLst>
              <p:tags r:id="rId1"/>
            </p:custDataLst>
          </p:nvPr>
        </p:nvGraphicFramePr>
        <p:xfrm>
          <a:off x="748030" y="930275"/>
          <a:ext cx="10885805" cy="3093720"/>
        </p:xfrm>
        <a:graphic>
          <a:graphicData uri="http://schemas.openxmlformats.org/drawingml/2006/table">
            <a:tbl>
              <a:tblPr firstRow="1" bandRow="1">
                <a:tableStyleId>{5C22544A-7EE6-4342-B048-85BDC9FD1C3A}</a:tableStyleId>
              </a:tblPr>
              <a:tblGrid>
                <a:gridCol w="1555115"/>
                <a:gridCol w="1555115"/>
                <a:gridCol w="1555115"/>
                <a:gridCol w="1555115"/>
                <a:gridCol w="1555115"/>
                <a:gridCol w="1555115"/>
                <a:gridCol w="1555115"/>
              </a:tblGrid>
              <a:tr h="773430">
                <a:tc>
                  <a:txBody>
                    <a:bodyPr/>
                    <a:p>
                      <a:pPr marL="0" indent="0" algn="just">
                        <a:spcBef>
                          <a:spcPct val="0"/>
                        </a:spcBef>
                        <a:spcAft>
                          <a:spcPct val="0"/>
                        </a:spcAft>
                      </a:pPr>
                      <a:r>
                        <a:rPr lang="zh-CN" sz="1100">
                          <a:latin typeface="Calibri" panose="020F0502020204030204"/>
                          <a:ea typeface="宋体" panose="02010600030101010101" pitchFamily="2" charset="-122"/>
                        </a:rPr>
                        <a:t>协议</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复杂度</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传输速度</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设备数量</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线数</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通信模式</a:t>
                      </a:r>
                      <a:endParaRPr lang="zh-CN" sz="1100">
                        <a:latin typeface="Calibri" panose="020F0502020204030204"/>
                        <a:ea typeface="宋体" panose="02010600030101010101" pitchFamily="2" charset="-122"/>
                      </a:endParaRPr>
                    </a:p>
                  </a:txBody>
                  <a:tcPr marL="68580" marR="68580" marT="0" marB="0" anchor="ctr" anchorCtr="0"/>
                </a:tc>
                <a:tc>
                  <a:txBody>
                    <a:bodyPr/>
                    <a:p>
                      <a:pPr marL="0" indent="0" algn="just">
                        <a:spcBef>
                          <a:spcPct val="0"/>
                        </a:spcBef>
                        <a:spcAft>
                          <a:spcPct val="0"/>
                        </a:spcAft>
                      </a:pPr>
                      <a:r>
                        <a:rPr lang="zh-CN" sz="1100">
                          <a:latin typeface="Calibri" panose="020F0502020204030204"/>
                          <a:ea typeface="宋体" panose="02010600030101010101" pitchFamily="2" charset="-122"/>
                        </a:rPr>
                        <a:t>主从数量</a:t>
                      </a:r>
                      <a:endParaRPr lang="zh-CN" sz="1100">
                        <a:latin typeface="Calibri" panose="020F0502020204030204"/>
                        <a:ea typeface="宋体" panose="02010600030101010101" pitchFamily="2" charset="-122"/>
                      </a:endParaRPr>
                    </a:p>
                  </a:txBody>
                  <a:tcPr marL="68580" marR="68580" marT="0" marB="0" anchor="ctr" anchorCtr="0"/>
                </a:tc>
              </a:tr>
              <a:tr h="773430">
                <a:tc>
                  <a:txBody>
                    <a:bodyPr/>
                    <a:p>
                      <a:pPr marL="0" indent="0" algn="just">
                        <a:spcBef>
                          <a:spcPct val="0"/>
                        </a:spcBef>
                        <a:spcAft>
                          <a:spcPct val="0"/>
                        </a:spcAft>
                      </a:pPr>
                      <a:r>
                        <a:rPr lang="zh-CN" altLang="en-US" sz="1400">
                          <a:solidFill>
                            <a:schemeClr val="bg1"/>
                          </a:solidFill>
                          <a:latin typeface="Arial" panose="020B0604020202020204" pitchFamily="34" charset="0"/>
                        </a:rPr>
                        <a:t>UART</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简单的</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慢</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i="0">
                          <a:solidFill>
                            <a:schemeClr val="bg1"/>
                          </a:solidFill>
                          <a:latin typeface="Arial" panose="020B0604020202020204" pitchFamily="34" charset="0"/>
                        </a:rPr>
                        <a:t>2 台设备</a:t>
                      </a:r>
                      <a:endParaRPr lang="zh-CN" altLang="en-US" sz="1400" i="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3</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i="0">
                          <a:solidFill>
                            <a:schemeClr val="bg1"/>
                          </a:solidFill>
                          <a:latin typeface="Arial" panose="020B0604020202020204" pitchFamily="34" charset="0"/>
                        </a:rPr>
                        <a:t>全双工</a:t>
                      </a:r>
                      <a:endParaRPr lang="zh-CN" altLang="en-US" sz="1400" i="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单对单</a:t>
                      </a:r>
                      <a:endParaRPr lang="zh-CN" altLang="en-US" sz="1400">
                        <a:solidFill>
                          <a:schemeClr val="bg1"/>
                        </a:solidFill>
                        <a:latin typeface="Arial" panose="020B0604020202020204" pitchFamily="34" charset="0"/>
                      </a:endParaRPr>
                    </a:p>
                  </a:txBody>
                  <a:tcPr marL="68580" marR="68580" marT="0" marB="0" anchor="ctr" anchorCtr="0"/>
                </a:tc>
              </a:tr>
              <a:tr h="773430">
                <a:tc>
                  <a:txBody>
                    <a:bodyPr/>
                    <a:p>
                      <a:pPr marL="0" indent="0" algn="just">
                        <a:spcBef>
                          <a:spcPct val="0"/>
                        </a:spcBef>
                        <a:spcAft>
                          <a:spcPct val="0"/>
                        </a:spcAft>
                      </a:pPr>
                      <a:r>
                        <a:rPr lang="zh-CN" altLang="en-US" sz="1400">
                          <a:solidFill>
                            <a:schemeClr val="bg1"/>
                          </a:solidFill>
                          <a:latin typeface="Arial" panose="020B0604020202020204" pitchFamily="34" charset="0"/>
                        </a:rPr>
                        <a:t>I2C</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轻松链接多个设备</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比UART 更快</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最多 127 个，但变得复杂</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3</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半双工</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多个从机和主机</a:t>
                      </a:r>
                      <a:endParaRPr lang="zh-CN" altLang="en-US" sz="1400">
                        <a:solidFill>
                          <a:schemeClr val="bg1"/>
                        </a:solidFill>
                        <a:latin typeface="Arial" panose="020B0604020202020204" pitchFamily="34" charset="0"/>
                      </a:endParaRPr>
                    </a:p>
                  </a:txBody>
                  <a:tcPr marL="68580" marR="68580" marT="0" marB="0" anchor="ctr" anchorCtr="0"/>
                </a:tc>
              </a:tr>
              <a:tr h="773430">
                <a:tc>
                  <a:txBody>
                    <a:bodyPr/>
                    <a:p>
                      <a:pPr marL="0" indent="0" algn="just">
                        <a:spcBef>
                          <a:spcPct val="0"/>
                        </a:spcBef>
                        <a:spcAft>
                          <a:spcPct val="0"/>
                        </a:spcAft>
                      </a:pPr>
                      <a:r>
                        <a:rPr lang="zh-CN" altLang="en-US" sz="1400">
                          <a:solidFill>
                            <a:schemeClr val="bg1"/>
                          </a:solidFill>
                          <a:latin typeface="Arial" panose="020B0604020202020204" pitchFamily="34" charset="0"/>
                        </a:rPr>
                        <a:t>SPI</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随着设备的增加而复杂</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最快的（时钟频率）</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很多，但变得复杂</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4</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全双工</a:t>
                      </a:r>
                      <a:endParaRPr lang="zh-CN" altLang="en-US" sz="1400">
                        <a:solidFill>
                          <a:schemeClr val="bg1"/>
                        </a:solidFill>
                        <a:latin typeface="Arial" panose="020B0604020202020204" pitchFamily="34" charset="0"/>
                      </a:endParaRPr>
                    </a:p>
                  </a:txBody>
                  <a:tcPr marL="68580" marR="68580" marT="0" marB="0" anchor="ctr" anchorCtr="0"/>
                </a:tc>
                <a:tc>
                  <a:txBody>
                    <a:bodyPr/>
                    <a:p>
                      <a:pPr marL="0" indent="0" algn="just">
                        <a:spcBef>
                          <a:spcPct val="0"/>
                        </a:spcBef>
                        <a:spcAft>
                          <a:spcPct val="0"/>
                        </a:spcAft>
                      </a:pPr>
                      <a:r>
                        <a:rPr lang="zh-CN" altLang="en-US" sz="1400">
                          <a:solidFill>
                            <a:schemeClr val="bg1"/>
                          </a:solidFill>
                          <a:latin typeface="Arial" panose="020B0604020202020204" pitchFamily="34" charset="0"/>
                        </a:rPr>
                        <a:t>1个主站，多个从站</a:t>
                      </a:r>
                      <a:endParaRPr lang="zh-CN" altLang="en-US" sz="1400">
                        <a:solidFill>
                          <a:schemeClr val="bg1"/>
                        </a:solidFill>
                        <a:latin typeface="Arial" panose="020B0604020202020204" pitchFamily="34" charset="0"/>
                      </a:endParaRPr>
                    </a:p>
                  </a:txBody>
                  <a:tcPr marL="68580" marR="68580" marT="0" marB="0" anchor="ctr" anchorCtr="0"/>
                </a:tc>
              </a:tr>
            </a:tbl>
          </a:graphicData>
        </a:graphic>
      </p:graphicFrame>
      <p:sp>
        <p:nvSpPr>
          <p:cNvPr id="10" name="文本框 9"/>
          <p:cNvSpPr txBox="1"/>
          <p:nvPr/>
        </p:nvSpPr>
        <p:spPr>
          <a:xfrm>
            <a:off x="827405" y="4452620"/>
            <a:ext cx="4062730" cy="368300"/>
          </a:xfrm>
          <a:prstGeom prst="rect">
            <a:avLst/>
          </a:prstGeom>
          <a:noFill/>
        </p:spPr>
        <p:txBody>
          <a:bodyPr wrap="square" rtlCol="0">
            <a:spAutoFit/>
          </a:bodyPr>
          <a:p>
            <a:r>
              <a:rPr lang="en-US" altLang="zh-CN" b="1">
                <a:solidFill>
                  <a:schemeClr val="bg1"/>
                </a:solidFill>
              </a:rPr>
              <a:t>CAN</a:t>
            </a:r>
            <a:r>
              <a:rPr lang="zh-CN" altLang="en-US" b="1">
                <a:solidFill>
                  <a:schemeClr val="bg1"/>
                </a:solidFill>
              </a:rPr>
              <a:t>通讯</a:t>
            </a:r>
            <a:endParaRPr lang="zh-CN" altLang="en-US" b="1">
              <a:solidFill>
                <a:schemeClr val="bg1"/>
              </a:solidFill>
            </a:endParaRPr>
          </a:p>
        </p:txBody>
      </p:sp>
      <p:sp>
        <p:nvSpPr>
          <p:cNvPr id="11" name="文本框 10"/>
          <p:cNvSpPr txBox="1"/>
          <p:nvPr/>
        </p:nvSpPr>
        <p:spPr>
          <a:xfrm>
            <a:off x="877570" y="4902200"/>
            <a:ext cx="10509885" cy="1168400"/>
          </a:xfrm>
          <a:prstGeom prst="rect">
            <a:avLst/>
          </a:prstGeom>
          <a:noFill/>
        </p:spPr>
        <p:txBody>
          <a:bodyPr wrap="square" rtlCol="0">
            <a:spAutoFit/>
          </a:bodyPr>
          <a:p>
            <a:r>
              <a:rPr lang="zh-CN" altLang="en-US" sz="1400">
                <a:solidFill>
                  <a:schemeClr val="bg1"/>
                </a:solidFill>
              </a:rPr>
              <a:t>它是由研发和生产汽车电子产品著称的德国</a:t>
            </a:r>
            <a:r>
              <a:rPr lang="en-US" altLang="zh-CN" sz="1400">
                <a:solidFill>
                  <a:schemeClr val="bg1"/>
                </a:solidFill>
              </a:rPr>
              <a:t> BOSCH </a:t>
            </a:r>
            <a:r>
              <a:rPr lang="zh-CN" altLang="en-US" sz="1400">
                <a:solidFill>
                  <a:schemeClr val="bg1"/>
                </a:solidFill>
              </a:rPr>
              <a:t>公司开发的，并最终成为国际标准（</a:t>
            </a:r>
            <a:r>
              <a:rPr lang="en-US" altLang="zh-CN" sz="1400">
                <a:solidFill>
                  <a:schemeClr val="bg1"/>
                </a:solidFill>
              </a:rPr>
              <a:t>ISO11519</a:t>
            </a:r>
            <a:r>
              <a:rPr lang="zh-CN" altLang="en-US" sz="1400">
                <a:solidFill>
                  <a:schemeClr val="bg1"/>
                </a:solidFill>
              </a:rPr>
              <a:t>），是国际上应用最广泛的现场总线之一。</a:t>
            </a:r>
            <a:r>
              <a:rPr lang="en-US" altLang="zh-CN" sz="1400">
                <a:solidFill>
                  <a:schemeClr val="bg1"/>
                </a:solidFill>
              </a:rPr>
              <a:t> </a:t>
            </a:r>
            <a:endParaRPr lang="en-US" altLang="zh-CN" sz="1400">
              <a:solidFill>
                <a:schemeClr val="bg1"/>
              </a:solidFill>
            </a:endParaRPr>
          </a:p>
          <a:p>
            <a:r>
              <a:rPr lang="en-US" altLang="zh-CN" sz="1400">
                <a:solidFill>
                  <a:schemeClr val="bg1"/>
                </a:solidFill>
              </a:rPr>
              <a:t>CAN </a:t>
            </a:r>
            <a:r>
              <a:rPr lang="zh-CN" altLang="en-US" sz="1400">
                <a:solidFill>
                  <a:schemeClr val="bg1"/>
                </a:solidFill>
              </a:rPr>
              <a:t>总线协议已经成为汽车计算机控制系统和嵌入式工业控制局域网的标准总线，并且拥有以</a:t>
            </a:r>
            <a:r>
              <a:rPr lang="en-US" altLang="zh-CN" sz="1400">
                <a:solidFill>
                  <a:schemeClr val="bg1"/>
                </a:solidFill>
              </a:rPr>
              <a:t>CAN </a:t>
            </a:r>
            <a:r>
              <a:rPr lang="zh-CN" altLang="en-US" sz="1400">
                <a:solidFill>
                  <a:schemeClr val="bg1"/>
                </a:solidFill>
              </a:rPr>
              <a:t>为底层协议专为大型货车和重工机械车辆设计的</a:t>
            </a:r>
            <a:r>
              <a:rPr lang="en-US" altLang="zh-CN" sz="1400">
                <a:solidFill>
                  <a:schemeClr val="bg1"/>
                </a:solidFill>
              </a:rPr>
              <a:t> J1939 </a:t>
            </a:r>
            <a:r>
              <a:rPr lang="zh-CN" altLang="en-US" sz="1400">
                <a:solidFill>
                  <a:schemeClr val="bg1"/>
                </a:solidFill>
              </a:rPr>
              <a:t>协议。近年来，它具有的高可靠性和良好的错误检测能力受到重视，被广泛应用于汽车计算机控制系统和环境温度恶劣、电磁辐射强及振动大的工业环境。</a:t>
            </a:r>
            <a:endParaRPr lang="zh-CN" altLang="en-US" sz="1400">
              <a:solidFill>
                <a:schemeClr val="bg1"/>
              </a:solidFill>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noChangeArrowheads="1"/>
          </p:cNvSpPr>
          <p:nvPr>
            <p:ph type="subTitle" idx="1"/>
          </p:nvPr>
        </p:nvSpPr>
        <p:spPr>
          <a:xfrm>
            <a:off x="95885" y="841375"/>
            <a:ext cx="11541760" cy="388620"/>
          </a:xfrm>
        </p:spPr>
        <p:txBody>
          <a:bodyPr>
            <a:noAutofit/>
          </a:bodyPr>
          <a:p>
            <a:pPr algn="l"/>
            <a:r>
              <a:rPr lang="zh-CN" altLang="en-US" sz="1400"/>
              <a:t>它由飞利浦公司（现为恩智浦半导体公司）在</a:t>
            </a:r>
            <a:r>
              <a:rPr lang="en-US" altLang="zh-CN" sz="1400"/>
              <a:t>20</a:t>
            </a:r>
            <a:r>
              <a:rPr lang="zh-CN" altLang="en-US" sz="1400"/>
              <a:t>世纪</a:t>
            </a:r>
            <a:r>
              <a:rPr lang="en-US" altLang="zh-CN" sz="1400"/>
              <a:t>80</a:t>
            </a:r>
            <a:r>
              <a:rPr lang="zh-CN" altLang="en-US" sz="1400"/>
              <a:t>年代初开发，广泛应用于各种嵌入式系统。</a:t>
            </a:r>
            <a:endParaRPr lang="zh-CN" altLang="en-US" sz="1400"/>
          </a:p>
        </p:txBody>
      </p:sp>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1427480"/>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物理层</a:t>
            </a:r>
            <a:endParaRPr lang="zh-CN" altLang="en-US" sz="2000"/>
          </a:p>
        </p:txBody>
      </p:sp>
      <p:sp>
        <p:nvSpPr>
          <p:cNvPr id="7" name="文本框 6"/>
          <p:cNvSpPr txBox="1"/>
          <p:nvPr/>
        </p:nvSpPr>
        <p:spPr>
          <a:xfrm>
            <a:off x="520700" y="1983740"/>
            <a:ext cx="3024505" cy="3622040"/>
          </a:xfrm>
          <a:prstGeom prst="rect">
            <a:avLst/>
          </a:prstGeom>
        </p:spPr>
        <p:txBody>
          <a:bodyPr wrap="square">
            <a:noAutofit/>
          </a:bodyPr>
          <a:p>
            <a:pPr marL="0" indent="0" algn="l" defTabSz="266700">
              <a:lnSpc>
                <a:spcPts val="1950"/>
              </a:lnSpc>
              <a:spcBef>
                <a:spcPts val="1800"/>
              </a:spcBef>
              <a:spcAft>
                <a:spcPts val="600"/>
              </a:spcAft>
            </a:pPr>
            <a:r>
              <a:rPr lang="zh-CN" altLang="en-US" sz="1600" b="0" i="0">
                <a:solidFill>
                  <a:srgbClr val="2A2A2A"/>
                </a:solidFill>
                <a:latin typeface="Arial" panose="020B0604020202020204"/>
                <a:ea typeface="Arial" panose="020B0604020202020204"/>
              </a:rPr>
              <a:t>硬件最重要的注意是在</a:t>
            </a:r>
            <a:r>
              <a:rPr lang="en-US" altLang="zh-CN" sz="1600" b="0" i="0">
                <a:solidFill>
                  <a:srgbClr val="2A2A2A"/>
                </a:solidFill>
                <a:latin typeface="Arial" panose="020B0604020202020204"/>
                <a:ea typeface="Arial" panose="020B0604020202020204"/>
              </a:rPr>
              <a:t>SDA</a:t>
            </a:r>
            <a:r>
              <a:rPr lang="zh-CN" altLang="en-US" sz="1600" b="0" i="0">
                <a:solidFill>
                  <a:srgbClr val="2A2A2A"/>
                </a:solidFill>
                <a:latin typeface="Arial" panose="020B0604020202020204"/>
                <a:ea typeface="Arial" panose="020B0604020202020204"/>
              </a:rPr>
              <a:t>和</a:t>
            </a:r>
            <a:r>
              <a:rPr lang="en-US" altLang="zh-CN" sz="1600" b="0" i="0">
                <a:solidFill>
                  <a:srgbClr val="2A2A2A"/>
                </a:solidFill>
                <a:latin typeface="Arial" panose="020B0604020202020204"/>
                <a:ea typeface="Arial" panose="020B0604020202020204"/>
              </a:rPr>
              <a:t>SCL</a:t>
            </a:r>
            <a:r>
              <a:rPr lang="zh-CN" altLang="en-US" sz="1600" b="0" i="0">
                <a:solidFill>
                  <a:srgbClr val="2A2A2A"/>
                </a:solidFill>
                <a:latin typeface="Arial" panose="020B0604020202020204"/>
                <a:ea typeface="Arial" panose="020B0604020202020204"/>
              </a:rPr>
              <a:t>上加入上拉电阻。</a:t>
            </a:r>
            <a:r>
              <a:rPr lang="en-US" altLang="zh-CN" sz="1600" b="0" i="0">
                <a:solidFill>
                  <a:srgbClr val="2A2A2A"/>
                </a:solidFill>
                <a:latin typeface="Arial" panose="020B0604020202020204"/>
                <a:ea typeface="Arial" panose="020B0604020202020204"/>
              </a:rPr>
              <a:t>I2C</a:t>
            </a:r>
            <a:r>
              <a:rPr lang="zh-CN" altLang="en-US" sz="1600" b="0" i="0">
                <a:solidFill>
                  <a:srgbClr val="2A2A2A"/>
                </a:solidFill>
                <a:latin typeface="Arial" panose="020B0604020202020204"/>
                <a:ea typeface="Arial" panose="020B0604020202020204"/>
              </a:rPr>
              <a:t>器件通过开集或开漏引脚连接到总线，将线路拉低。当没有数据传输时，</a:t>
            </a:r>
            <a:r>
              <a:rPr lang="en-US" altLang="zh-CN" sz="1600" b="0" i="0">
                <a:solidFill>
                  <a:srgbClr val="2A2A2A"/>
                </a:solidFill>
                <a:latin typeface="Arial" panose="020B0604020202020204"/>
                <a:ea typeface="Arial" panose="020B0604020202020204"/>
              </a:rPr>
              <a:t>I2C</a:t>
            </a:r>
            <a:r>
              <a:rPr lang="zh-CN" altLang="en-US" sz="1600" b="0" i="0">
                <a:solidFill>
                  <a:srgbClr val="2A2A2A"/>
                </a:solidFill>
                <a:latin typeface="Arial" panose="020B0604020202020204"/>
                <a:ea typeface="Arial" panose="020B0604020202020204"/>
              </a:rPr>
              <a:t>总线处于高电平空闲状态；线路被被动拉高。要传输数据，须切换线路，即先拉低再释放（又变为高电平）。数据位在时钟下降沿传输。</a:t>
            </a:r>
            <a:endParaRPr lang="zh-CN" altLang="en-US" sz="1600" b="0" i="0">
              <a:solidFill>
                <a:srgbClr val="2A2A2A"/>
              </a:solidFill>
              <a:latin typeface="Arial" panose="020B0604020202020204"/>
              <a:ea typeface="Arial" panose="020B0604020202020204"/>
            </a:endParaRPr>
          </a:p>
          <a:p>
            <a:pPr marL="0" indent="0" algn="l" defTabSz="266700">
              <a:lnSpc>
                <a:spcPts val="1950"/>
              </a:lnSpc>
              <a:spcBef>
                <a:spcPts val="1800"/>
              </a:spcBef>
              <a:spcAft>
                <a:spcPts val="600"/>
              </a:spcAft>
            </a:pPr>
            <a:r>
              <a:rPr lang="zh-CN" altLang="en-US" sz="1600" b="0" i="0">
                <a:solidFill>
                  <a:srgbClr val="2A2A2A"/>
                </a:solidFill>
                <a:latin typeface="Arial" panose="020B0604020202020204"/>
                <a:ea typeface="Arial" panose="020B0604020202020204"/>
              </a:rPr>
              <a:t>开漏输出需要一个上拉电阻才能正确输出高电平。上拉电阻连接在输出引脚和高电平所需的输出电压之间。</a:t>
            </a:r>
            <a:endParaRPr lang="zh-CN" altLang="en-US" sz="1600" b="0" i="0">
              <a:solidFill>
                <a:srgbClr val="2A2A2A"/>
              </a:solidFill>
              <a:latin typeface="Arial" panose="020B0604020202020204"/>
              <a:ea typeface="Arial" panose="020B0604020202020204"/>
            </a:endParaRPr>
          </a:p>
        </p:txBody>
      </p:sp>
      <p:pic>
        <p:nvPicPr>
          <p:cNvPr id="15" name="图片 9" descr="IMG_256"/>
          <p:cNvPicPr>
            <a:picLocks noChangeAspect="1"/>
          </p:cNvPicPr>
          <p:nvPr/>
        </p:nvPicPr>
        <p:blipFill>
          <a:blip r:embed="rId1"/>
          <a:stretch>
            <a:fillRect/>
          </a:stretch>
        </p:blipFill>
        <p:spPr>
          <a:xfrm>
            <a:off x="6094095" y="3078163"/>
            <a:ext cx="5273675" cy="2036445"/>
          </a:xfrm>
          <a:prstGeom prst="rect">
            <a:avLst/>
          </a:prstGeom>
          <a:noFill/>
          <a:ln w="9525">
            <a:noFill/>
          </a:ln>
        </p:spPr>
      </p:pic>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I2C</a:t>
            </a:r>
            <a:r>
              <a:rPr lang="zh-CN" altLang="en-US" sz="2000" b="1" spc="300">
                <a:latin typeface="+mj-ea"/>
                <a:ea typeface="+mj-ea"/>
                <a:sym typeface="+mn-ea"/>
              </a:rPr>
              <a:t>的主要特征</a:t>
            </a:r>
            <a:endParaRPr lang="zh-CN" altLang="en-US" sz="2000"/>
          </a:p>
        </p:txBody>
      </p:sp>
      <p:sp>
        <p:nvSpPr>
          <p:cNvPr id="7" name="文本框 6"/>
          <p:cNvSpPr txBox="1"/>
          <p:nvPr/>
        </p:nvSpPr>
        <p:spPr>
          <a:xfrm>
            <a:off x="511175" y="1473835"/>
            <a:ext cx="10577195" cy="5106035"/>
          </a:xfrm>
          <a:prstGeom prst="rect">
            <a:avLst/>
          </a:prstGeom>
        </p:spPr>
        <p:txBody>
          <a:bodyPr wrap="square">
            <a:noAutofit/>
          </a:bodyPr>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双线通信：</a:t>
            </a:r>
            <a:r>
              <a:rPr lang="en-US" altLang="zh-CN" sz="1600" b="0" i="0">
                <a:solidFill>
                  <a:srgbClr val="2A2A2A"/>
                </a:solidFill>
                <a:latin typeface="Arial" panose="020B0604020202020204"/>
                <a:ea typeface="Arial" panose="020B0604020202020204"/>
              </a:rPr>
              <a:t>I</a:t>
            </a:r>
            <a:r>
              <a:rPr lang="en-US" altLang="en-US" sz="1600" b="0" i="0">
                <a:solidFill>
                  <a:srgbClr val="2A2A2A"/>
                </a:solidFill>
                <a:latin typeface="Arial" panose="020B0604020202020204"/>
                <a:ea typeface="Arial" panose="020B0604020202020204"/>
              </a:rPr>
              <a:t>²</a:t>
            </a:r>
            <a:r>
              <a:rPr lang="en-US" altLang="zh-CN" sz="1600" b="0" i="0">
                <a:solidFill>
                  <a:srgbClr val="2A2A2A"/>
                </a:solidFill>
                <a:latin typeface="Arial" panose="020B0604020202020204"/>
                <a:ea typeface="Arial" panose="020B0604020202020204"/>
              </a:rPr>
              <a:t>C</a:t>
            </a:r>
            <a:r>
              <a:rPr lang="zh-CN" altLang="en-US" sz="1600" b="0" i="0">
                <a:solidFill>
                  <a:srgbClr val="2A2A2A"/>
                </a:solidFill>
                <a:latin typeface="Arial" panose="020B0604020202020204"/>
                <a:ea typeface="Arial" panose="020B0604020202020204"/>
              </a:rPr>
              <a:t>协议使用两根线进行通信，一根是数据线（</a:t>
            </a:r>
            <a:r>
              <a:rPr lang="en-US" altLang="zh-CN" sz="1600" b="0" i="0">
                <a:solidFill>
                  <a:srgbClr val="2A2A2A"/>
                </a:solidFill>
                <a:latin typeface="Arial" panose="020B0604020202020204"/>
                <a:ea typeface="Arial" panose="020B0604020202020204"/>
              </a:rPr>
              <a:t>SDA</a:t>
            </a:r>
            <a:r>
              <a:rPr lang="zh-CN" altLang="en-US" sz="1600" b="0" i="0">
                <a:solidFill>
                  <a:srgbClr val="2A2A2A"/>
                </a:solidFill>
                <a:latin typeface="Arial" panose="020B0604020202020204"/>
                <a:ea typeface="Arial" panose="020B0604020202020204"/>
              </a:rPr>
              <a:t>），另一根是时钟线（</a:t>
            </a:r>
            <a:r>
              <a:rPr lang="en-US" altLang="zh-CN" sz="1600" b="0" i="0">
                <a:solidFill>
                  <a:srgbClr val="2A2A2A"/>
                </a:solidFill>
                <a:latin typeface="Arial" panose="020B0604020202020204"/>
                <a:ea typeface="Arial" panose="020B0604020202020204"/>
              </a:rPr>
              <a:t>SCL</a:t>
            </a:r>
            <a:r>
              <a:rPr lang="zh-CN" altLang="en-US" sz="1600" b="0" i="0">
                <a:solidFill>
                  <a:srgbClr val="2A2A2A"/>
                </a:solidFill>
                <a:latin typeface="Arial" panose="020B0604020202020204"/>
                <a:ea typeface="Arial" panose="020B0604020202020204"/>
              </a:rPr>
              <a:t>）。这两条线是双向的，可以同时进行发送和接收数据。</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2.</a:t>
            </a:r>
            <a:r>
              <a:rPr lang="zh-CN" altLang="en-US" sz="1600" b="0" i="0">
                <a:solidFill>
                  <a:srgbClr val="2A2A2A"/>
                </a:solidFill>
                <a:latin typeface="Arial" panose="020B0604020202020204"/>
                <a:ea typeface="Arial" panose="020B0604020202020204"/>
              </a:rPr>
              <a:t>多主多从：</a:t>
            </a:r>
            <a:r>
              <a:rPr lang="en-US" altLang="zh-CN" sz="1600" b="0" i="0">
                <a:solidFill>
                  <a:srgbClr val="2A2A2A"/>
                </a:solidFill>
                <a:latin typeface="Arial" panose="020B0604020202020204"/>
                <a:ea typeface="Arial" panose="020B0604020202020204"/>
              </a:rPr>
              <a:t>I</a:t>
            </a:r>
            <a:r>
              <a:rPr lang="en-US" altLang="en-US" sz="1600" b="0" i="0">
                <a:solidFill>
                  <a:srgbClr val="2A2A2A"/>
                </a:solidFill>
                <a:latin typeface="Arial" panose="020B0604020202020204"/>
                <a:ea typeface="Arial" panose="020B0604020202020204"/>
              </a:rPr>
              <a:t>²</a:t>
            </a:r>
            <a:r>
              <a:rPr lang="en-US" altLang="zh-CN" sz="1600" b="0" i="0">
                <a:solidFill>
                  <a:srgbClr val="2A2A2A"/>
                </a:solidFill>
                <a:latin typeface="Arial" panose="020B0604020202020204"/>
                <a:ea typeface="Arial" panose="020B0604020202020204"/>
              </a:rPr>
              <a:t>C</a:t>
            </a:r>
            <a:r>
              <a:rPr lang="zh-CN" altLang="en-US" sz="1600" b="0" i="0">
                <a:solidFill>
                  <a:srgbClr val="2A2A2A"/>
                </a:solidFill>
                <a:latin typeface="Arial" panose="020B0604020202020204"/>
                <a:ea typeface="Arial" panose="020B0604020202020204"/>
              </a:rPr>
              <a:t>总线上可以有多个主设备和多个从设备。主设备是发起通信并控制时钟信号的设备，而从设备则响应主设备的请求。</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3.</a:t>
            </a:r>
            <a:r>
              <a:rPr lang="zh-CN" altLang="en-US" sz="1600" b="0" i="0">
                <a:solidFill>
                  <a:srgbClr val="2A2A2A"/>
                </a:solidFill>
                <a:latin typeface="Arial" panose="020B0604020202020204"/>
                <a:ea typeface="Arial" panose="020B0604020202020204"/>
              </a:rPr>
              <a:t>地址唯一性：每个从设备都有一个唯一的地址，这使得主设备能够与总线上特定的从设备进行通信。</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4.</a:t>
            </a:r>
            <a:r>
              <a:rPr lang="zh-CN" altLang="en-US" sz="1600" b="0" i="0">
                <a:solidFill>
                  <a:srgbClr val="2A2A2A"/>
                </a:solidFill>
                <a:latin typeface="Arial" panose="020B0604020202020204"/>
                <a:ea typeface="Arial" panose="020B0604020202020204"/>
              </a:rPr>
              <a:t>同步通信：数据传输由时钟信号同步，主设备生成时钟信号，从设备按时钟信号的节奏传输数据。</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5.</a:t>
            </a:r>
            <a:r>
              <a:rPr lang="zh-CN" altLang="en-US" sz="1600" b="0" i="0">
                <a:solidFill>
                  <a:srgbClr val="2A2A2A"/>
                </a:solidFill>
                <a:latin typeface="Arial" panose="020B0604020202020204"/>
                <a:ea typeface="Arial" panose="020B0604020202020204"/>
              </a:rPr>
              <a:t>速度和灵活性：</a:t>
            </a:r>
            <a:r>
              <a:rPr lang="en-US" altLang="zh-CN" sz="1600" b="0" i="0">
                <a:solidFill>
                  <a:srgbClr val="2A2A2A"/>
                </a:solidFill>
                <a:latin typeface="Arial" panose="020B0604020202020204"/>
                <a:ea typeface="Arial" panose="020B0604020202020204"/>
              </a:rPr>
              <a:t>I</a:t>
            </a:r>
            <a:r>
              <a:rPr lang="en-US" altLang="en-US" sz="1600" b="0" i="0">
                <a:solidFill>
                  <a:srgbClr val="2A2A2A"/>
                </a:solidFill>
                <a:latin typeface="Arial" panose="020B0604020202020204"/>
                <a:ea typeface="Arial" panose="020B0604020202020204"/>
              </a:rPr>
              <a:t>²</a:t>
            </a:r>
            <a:r>
              <a:rPr lang="en-US" altLang="zh-CN" sz="1600" b="0" i="0">
                <a:solidFill>
                  <a:srgbClr val="2A2A2A"/>
                </a:solidFill>
                <a:latin typeface="Arial" panose="020B0604020202020204"/>
                <a:ea typeface="Arial" panose="020B0604020202020204"/>
              </a:rPr>
              <a:t>C</a:t>
            </a:r>
            <a:r>
              <a:rPr lang="zh-CN" altLang="en-US" sz="1600" b="0" i="0">
                <a:solidFill>
                  <a:srgbClr val="2A2A2A"/>
                </a:solidFill>
                <a:latin typeface="Arial" panose="020B0604020202020204"/>
                <a:ea typeface="Arial" panose="020B0604020202020204"/>
              </a:rPr>
              <a:t>支持标准模式（</a:t>
            </a:r>
            <a:r>
              <a:rPr lang="en-US" altLang="zh-CN" sz="1600" b="0" i="0">
                <a:solidFill>
                  <a:srgbClr val="2A2A2A"/>
                </a:solidFill>
                <a:latin typeface="Arial" panose="020B0604020202020204"/>
                <a:ea typeface="Arial" panose="020B0604020202020204"/>
              </a:rPr>
              <a:t>100 kbps</a:t>
            </a:r>
            <a:r>
              <a:rPr lang="zh-CN" altLang="en-US" sz="1600" b="0" i="0">
                <a:solidFill>
                  <a:srgbClr val="2A2A2A"/>
                </a:solidFill>
                <a:latin typeface="Arial" panose="020B0604020202020204"/>
                <a:ea typeface="Arial" panose="020B0604020202020204"/>
              </a:rPr>
              <a:t>）、快速模式（</a:t>
            </a:r>
            <a:r>
              <a:rPr lang="en-US" altLang="zh-CN" sz="1600" b="0" i="0">
                <a:solidFill>
                  <a:srgbClr val="2A2A2A"/>
                </a:solidFill>
                <a:latin typeface="Arial" panose="020B0604020202020204"/>
                <a:ea typeface="Arial" panose="020B0604020202020204"/>
              </a:rPr>
              <a:t>400 kbps</a:t>
            </a:r>
            <a:r>
              <a:rPr lang="zh-CN" altLang="en-US" sz="1600" b="0" i="0">
                <a:solidFill>
                  <a:srgbClr val="2A2A2A"/>
                </a:solidFill>
                <a:latin typeface="Arial" panose="020B0604020202020204"/>
                <a:ea typeface="Arial" panose="020B0604020202020204"/>
              </a:rPr>
              <a:t>）、高速模式（</a:t>
            </a:r>
            <a:r>
              <a:rPr lang="en-US" altLang="zh-CN" sz="1600" b="0" i="0">
                <a:solidFill>
                  <a:srgbClr val="2A2A2A"/>
                </a:solidFill>
                <a:latin typeface="Arial" panose="020B0604020202020204"/>
                <a:ea typeface="Arial" panose="020B0604020202020204"/>
              </a:rPr>
              <a:t>3.4 Mbps</a:t>
            </a:r>
            <a:r>
              <a:rPr lang="zh-CN" altLang="en-US" sz="1600" b="0" i="0">
                <a:solidFill>
                  <a:srgbClr val="2A2A2A"/>
                </a:solidFill>
                <a:latin typeface="Arial" panose="020B0604020202020204"/>
                <a:ea typeface="Arial" panose="020B0604020202020204"/>
              </a:rPr>
              <a:t>）、超高速模式（</a:t>
            </a:r>
            <a:r>
              <a:rPr lang="en-US" altLang="zh-CN" sz="1600" b="0" i="0">
                <a:solidFill>
                  <a:srgbClr val="2A2A2A"/>
                </a:solidFill>
                <a:latin typeface="Arial" panose="020B0604020202020204"/>
                <a:ea typeface="Arial" panose="020B0604020202020204"/>
              </a:rPr>
              <a:t>5 Mbps</a:t>
            </a:r>
            <a:r>
              <a:rPr lang="zh-CN" altLang="en-US" sz="1600" b="0" i="0">
                <a:solidFill>
                  <a:srgbClr val="2A2A2A"/>
                </a:solidFill>
                <a:latin typeface="Arial" panose="020B0604020202020204"/>
                <a:ea typeface="Arial" panose="020B0604020202020204"/>
              </a:rPr>
              <a:t>）等不同的通信速度。</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I</a:t>
            </a:r>
            <a:r>
              <a:rPr lang="en-US" altLang="en-US" sz="1600" b="0" i="0">
                <a:solidFill>
                  <a:srgbClr val="2A2A2A"/>
                </a:solidFill>
                <a:latin typeface="Arial" panose="020B0604020202020204"/>
                <a:ea typeface="Arial" panose="020B0604020202020204"/>
              </a:rPr>
              <a:t>²</a:t>
            </a:r>
            <a:r>
              <a:rPr lang="en-US" altLang="zh-CN" sz="1600" b="0" i="0">
                <a:solidFill>
                  <a:srgbClr val="2A2A2A"/>
                </a:solidFill>
                <a:latin typeface="Arial" panose="020B0604020202020204"/>
                <a:ea typeface="Arial" panose="020B0604020202020204"/>
              </a:rPr>
              <a:t>C</a:t>
            </a:r>
            <a:r>
              <a:rPr lang="zh-CN" altLang="en-US" sz="1600" b="0" i="0">
                <a:solidFill>
                  <a:srgbClr val="2A2A2A"/>
                </a:solidFill>
                <a:latin typeface="Arial" panose="020B0604020202020204"/>
                <a:ea typeface="Arial" panose="020B0604020202020204"/>
              </a:rPr>
              <a:t>协议常用于传感器、显示器、</a:t>
            </a:r>
            <a:r>
              <a:rPr lang="en-US" altLang="zh-CN" sz="1600" b="0" i="0">
                <a:solidFill>
                  <a:srgbClr val="2A2A2A"/>
                </a:solidFill>
                <a:latin typeface="Arial" panose="020B0604020202020204"/>
                <a:ea typeface="Arial" panose="020B0604020202020204"/>
              </a:rPr>
              <a:t>EEPROM</a:t>
            </a:r>
            <a:r>
              <a:rPr lang="zh-CN" altLang="en-US" sz="1600" b="0" i="0">
                <a:solidFill>
                  <a:srgbClr val="2A2A2A"/>
                </a:solidFill>
                <a:latin typeface="Arial" panose="020B0604020202020204"/>
                <a:ea typeface="Arial" panose="020B0604020202020204"/>
              </a:rPr>
              <a:t>、实时时钟和其他外围设备的通信，因为它只需要两条通信线，简化了电路设计和连接。</a:t>
            </a:r>
            <a:endParaRPr lang="zh-CN" altLang="en-US" sz="1600" b="0" i="0">
              <a:solidFill>
                <a:srgbClr val="2A2A2A"/>
              </a:solidFill>
              <a:latin typeface="Arial" panose="020B0604020202020204"/>
              <a:ea typeface="Arial" panose="020B0604020202020204"/>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2087880"/>
          </a:xfrm>
          <a:prstGeom prst="rect">
            <a:avLst/>
          </a:prstGeom>
        </p:spPr>
        <p:txBody>
          <a:bodyPr wrap="square">
            <a:noAutofit/>
          </a:bodyPr>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7</a:t>
            </a:r>
            <a:r>
              <a:rPr lang="zh-CN" altLang="en-US" sz="1600" b="0" i="0">
                <a:solidFill>
                  <a:srgbClr val="2A2A2A"/>
                </a:solidFill>
                <a:latin typeface="Arial" panose="020B0604020202020204"/>
                <a:ea typeface="Arial" panose="020B0604020202020204"/>
              </a:rPr>
              <a:t>位</a:t>
            </a:r>
            <a:r>
              <a:rPr lang="en-US" altLang="zh-CN" sz="1600" b="0" i="0">
                <a:solidFill>
                  <a:srgbClr val="2A2A2A"/>
                </a:solidFill>
                <a:latin typeface="Arial" panose="020B0604020202020204"/>
                <a:ea typeface="Arial" panose="020B0604020202020204"/>
              </a:rPr>
              <a:t>/10</a:t>
            </a:r>
            <a:r>
              <a:rPr lang="zh-CN" altLang="en-US" sz="1600" b="0" i="0">
                <a:solidFill>
                  <a:srgbClr val="2A2A2A"/>
                </a:solidFill>
                <a:latin typeface="Arial" panose="020B0604020202020204"/>
                <a:ea typeface="Arial" panose="020B0604020202020204"/>
              </a:rPr>
              <a:t>位设备地址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I2C </a:t>
            </a:r>
            <a:r>
              <a:rPr lang="zh-CN" altLang="en-US" sz="1600" b="0" i="0">
                <a:solidFill>
                  <a:srgbClr val="2A2A2A"/>
                </a:solidFill>
                <a:latin typeface="Arial" panose="020B0604020202020204"/>
                <a:ea typeface="Arial" panose="020B0604020202020204"/>
              </a:rPr>
              <a:t>通常有</a:t>
            </a:r>
            <a:r>
              <a:rPr lang="en-US" altLang="zh-CN" sz="1600" b="0" i="0">
                <a:solidFill>
                  <a:srgbClr val="2A2A2A"/>
                </a:solidFill>
                <a:latin typeface="Arial" panose="020B0604020202020204"/>
                <a:ea typeface="Arial" panose="020B0604020202020204"/>
              </a:rPr>
              <a:t> 7 </a:t>
            </a:r>
            <a:r>
              <a:rPr lang="zh-CN" altLang="en-US" sz="1600" b="0" i="0">
                <a:solidFill>
                  <a:srgbClr val="2A2A2A"/>
                </a:solidFill>
                <a:latin typeface="Arial" panose="020B0604020202020204"/>
                <a:ea typeface="Arial" panose="020B0604020202020204"/>
              </a:rPr>
              <a:t>位地址，并且只有</a:t>
            </a:r>
            <a:r>
              <a:rPr lang="en-US" altLang="zh-CN" sz="1600" b="0" i="0">
                <a:solidFill>
                  <a:srgbClr val="2A2A2A"/>
                </a:solidFill>
                <a:latin typeface="Arial" panose="020B0604020202020204"/>
                <a:ea typeface="Arial" panose="020B0604020202020204"/>
              </a:rPr>
              <a:t> 127 </a:t>
            </a:r>
            <a:r>
              <a:rPr lang="zh-CN" altLang="en-US" sz="1600" b="0" i="0">
                <a:solidFill>
                  <a:srgbClr val="2A2A2A"/>
                </a:solidFill>
                <a:latin typeface="Arial" panose="020B0604020202020204"/>
                <a:ea typeface="Arial" panose="020B0604020202020204"/>
              </a:rPr>
              <a:t>个不同的</a:t>
            </a:r>
            <a:r>
              <a:rPr lang="en-US" altLang="zh-CN" sz="1600" b="0" i="0">
                <a:solidFill>
                  <a:srgbClr val="2A2A2A"/>
                </a:solidFill>
                <a:latin typeface="Arial" panose="020B0604020202020204"/>
                <a:ea typeface="Arial" panose="020B0604020202020204"/>
              </a:rPr>
              <a:t> I2C </a:t>
            </a:r>
            <a:r>
              <a:rPr lang="zh-CN" altLang="en-US" sz="1600" b="0" i="0">
                <a:solidFill>
                  <a:srgbClr val="2A2A2A"/>
                </a:solidFill>
                <a:latin typeface="Arial" panose="020B0604020202020204"/>
                <a:ea typeface="Arial" panose="020B0604020202020204"/>
              </a:rPr>
              <a:t>设备。然而，实际上，</a:t>
            </a:r>
            <a:r>
              <a:rPr lang="en-US" altLang="zh-CN" sz="1600" b="0" i="0">
                <a:solidFill>
                  <a:srgbClr val="2A2A2A"/>
                </a:solidFill>
                <a:latin typeface="Arial" panose="020B0604020202020204"/>
                <a:ea typeface="Arial" panose="020B0604020202020204"/>
              </a:rPr>
              <a:t>I2C </a:t>
            </a:r>
            <a:r>
              <a:rPr lang="zh-CN" altLang="en-US" sz="1600" b="0" i="0">
                <a:solidFill>
                  <a:srgbClr val="2A2A2A"/>
                </a:solidFill>
                <a:latin typeface="Arial" panose="020B0604020202020204"/>
                <a:ea typeface="Arial" panose="020B0604020202020204"/>
              </a:rPr>
              <a:t>设备的类型要多得多，并且</a:t>
            </a:r>
            <a:r>
              <a:rPr lang="en-US" altLang="zh-CN" sz="1600" b="0" i="0">
                <a:solidFill>
                  <a:srgbClr val="2A2A2A"/>
                </a:solidFill>
                <a:latin typeface="Arial" panose="020B0604020202020204"/>
                <a:ea typeface="Arial" panose="020B0604020202020204"/>
              </a:rPr>
              <a:t> I2C </a:t>
            </a:r>
            <a:r>
              <a:rPr lang="zh-CN" altLang="en-US" sz="1600" b="0" i="0">
                <a:solidFill>
                  <a:srgbClr val="2A2A2A"/>
                </a:solidFill>
                <a:latin typeface="Arial" panose="020B0604020202020204"/>
                <a:ea typeface="Arial" panose="020B0604020202020204"/>
              </a:rPr>
              <a:t>设备很有可能在总线上具有相同的地址。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为了克服这一限制，许多器件通过外部配置引脚使用双地址以及</a:t>
            </a:r>
            <a:r>
              <a:rPr lang="en-US" altLang="zh-CN" sz="1600" b="0" i="0">
                <a:solidFill>
                  <a:srgbClr val="2A2A2A"/>
                </a:solidFill>
                <a:latin typeface="Arial" panose="020B0604020202020204"/>
                <a:ea typeface="Arial" panose="020B0604020202020204"/>
              </a:rPr>
              <a:t> 10 </a:t>
            </a:r>
            <a:r>
              <a:rPr lang="zh-CN" altLang="en-US" sz="1600" b="0" i="0">
                <a:solidFill>
                  <a:srgbClr val="2A2A2A"/>
                </a:solidFill>
                <a:latin typeface="Arial" panose="020B0604020202020204"/>
                <a:ea typeface="Arial" panose="020B0604020202020204"/>
              </a:rPr>
              <a:t>位地址方案。</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10 </a:t>
            </a:r>
            <a:r>
              <a:rPr lang="zh-CN" altLang="en-US" sz="1600" b="0" i="0">
                <a:solidFill>
                  <a:srgbClr val="2A2A2A"/>
                </a:solidFill>
                <a:latin typeface="Arial" panose="020B0604020202020204"/>
                <a:ea typeface="Arial" panose="020B0604020202020204"/>
              </a:rPr>
              <a:t>位地址方案对普通</a:t>
            </a:r>
            <a:r>
              <a:rPr lang="en-US" altLang="zh-CN" sz="1600" b="0" i="0">
                <a:solidFill>
                  <a:srgbClr val="2A2A2A"/>
                </a:solidFill>
                <a:latin typeface="Arial" panose="020B0604020202020204"/>
                <a:ea typeface="Arial" panose="020B0604020202020204"/>
              </a:rPr>
              <a:t> I2C </a:t>
            </a:r>
            <a:r>
              <a:rPr lang="zh-CN" altLang="en-US" sz="1600" b="0" i="0">
                <a:solidFill>
                  <a:srgbClr val="2A2A2A"/>
                </a:solidFill>
                <a:latin typeface="Arial" panose="020B0604020202020204"/>
                <a:ea typeface="Arial" panose="020B0604020202020204"/>
              </a:rPr>
              <a:t>协议有两个影响：</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地址帧现在有两个字节而不是</a:t>
            </a:r>
            <a:r>
              <a:rPr lang="en-US" altLang="zh-CN" sz="1600" b="0" i="0">
                <a:solidFill>
                  <a:srgbClr val="2A2A2A"/>
                </a:solidFill>
                <a:latin typeface="Arial" panose="020B0604020202020204"/>
                <a:ea typeface="Arial" panose="020B0604020202020204"/>
              </a:rPr>
              <a:t> 1 </a:t>
            </a:r>
            <a:r>
              <a:rPr lang="zh-CN" altLang="en-US" sz="1600" b="0" i="0">
                <a:solidFill>
                  <a:srgbClr val="2A2A2A"/>
                </a:solidFill>
                <a:latin typeface="Arial" panose="020B0604020202020204"/>
                <a:ea typeface="Arial" panose="020B0604020202020204"/>
              </a:rPr>
              <a:t>个字节。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第一个字节的前五个最高有效位用于标识</a:t>
            </a:r>
            <a:r>
              <a:rPr lang="en-US" altLang="zh-CN" sz="1600" b="0" i="0">
                <a:solidFill>
                  <a:srgbClr val="2A2A2A"/>
                </a:solidFill>
                <a:latin typeface="Arial" panose="020B0604020202020204"/>
                <a:ea typeface="Arial" panose="020B0604020202020204"/>
              </a:rPr>
              <a:t> 10 </a:t>
            </a:r>
            <a:r>
              <a:rPr lang="zh-CN" altLang="en-US" sz="1600" b="0" i="0">
                <a:solidFill>
                  <a:srgbClr val="2A2A2A"/>
                </a:solidFill>
                <a:latin typeface="Arial" panose="020B0604020202020204"/>
                <a:ea typeface="Arial" panose="020B0604020202020204"/>
              </a:rPr>
              <a:t>位地址，约定为</a:t>
            </a:r>
            <a:r>
              <a:rPr lang="en-US" altLang="zh-CN" sz="1600" b="0" i="0">
                <a:solidFill>
                  <a:srgbClr val="2A2A2A"/>
                </a:solidFill>
                <a:latin typeface="Arial" panose="020B0604020202020204"/>
                <a:ea typeface="Arial" panose="020B0604020202020204"/>
              </a:rPr>
              <a:t>“11110”</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p:txBody>
      </p:sp>
      <p:pic>
        <p:nvPicPr>
          <p:cNvPr id="17" name="图片 11" descr="IMG_256"/>
          <p:cNvPicPr>
            <a:picLocks noChangeAspect="1"/>
          </p:cNvPicPr>
          <p:nvPr/>
        </p:nvPicPr>
        <p:blipFill>
          <a:blip r:embed="rId1"/>
          <a:stretch>
            <a:fillRect/>
          </a:stretch>
        </p:blipFill>
        <p:spPr>
          <a:xfrm>
            <a:off x="1266825" y="3391535"/>
            <a:ext cx="10068560" cy="3156585"/>
          </a:xfrm>
          <a:prstGeom prst="rect">
            <a:avLst/>
          </a:prstGeom>
          <a:noFill/>
          <a:ln w="9525">
            <a:noFill/>
          </a:ln>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2087880"/>
          </a:xfrm>
          <a:prstGeom prst="rect">
            <a:avLst/>
          </a:prstGeom>
        </p:spPr>
        <p:txBody>
          <a:bodyPr wrap="square">
            <a:noAutofit/>
          </a:bodyPr>
          <a:p>
            <a:pPr algn="l" defTabSz="266700">
              <a:lnSpc>
                <a:spcPts val="1950"/>
              </a:lnSpc>
              <a:spcBef>
                <a:spcPts val="100"/>
              </a:spcBef>
              <a:spcAft>
                <a:spcPts val="100"/>
              </a:spcAft>
            </a:pPr>
            <a:endParaRPr lang="zh-CN" altLang="en-US" sz="1600" b="0" i="0">
              <a:solidFill>
                <a:srgbClr val="2A2A2A"/>
              </a:solidFill>
              <a:latin typeface="Arial" panose="020B0604020202020204"/>
              <a:ea typeface="Arial" panose="020B0604020202020204"/>
            </a:endParaRPr>
          </a:p>
        </p:txBody>
      </p:sp>
      <p:pic>
        <p:nvPicPr>
          <p:cNvPr id="18" name="图片 12" descr="IMG_256"/>
          <p:cNvPicPr>
            <a:picLocks noChangeAspect="1"/>
          </p:cNvPicPr>
          <p:nvPr/>
        </p:nvPicPr>
        <p:blipFill>
          <a:blip r:embed="rId1"/>
          <a:stretch>
            <a:fillRect/>
          </a:stretch>
        </p:blipFill>
        <p:spPr>
          <a:xfrm>
            <a:off x="2190750" y="777240"/>
            <a:ext cx="8955405" cy="2181225"/>
          </a:xfrm>
          <a:prstGeom prst="rect">
            <a:avLst/>
          </a:prstGeom>
          <a:noFill/>
          <a:ln w="9525">
            <a:noFill/>
          </a:ln>
        </p:spPr>
      </p:pic>
      <p:pic>
        <p:nvPicPr>
          <p:cNvPr id="19" name="图片 13" descr="IMG_256"/>
          <p:cNvPicPr>
            <a:picLocks noChangeAspect="1"/>
          </p:cNvPicPr>
          <p:nvPr/>
        </p:nvPicPr>
        <p:blipFill>
          <a:blip r:embed="rId2"/>
          <a:stretch>
            <a:fillRect/>
          </a:stretch>
        </p:blipFill>
        <p:spPr>
          <a:xfrm>
            <a:off x="0" y="3197860"/>
            <a:ext cx="12048490" cy="3280410"/>
          </a:xfrm>
          <a:prstGeom prst="rect">
            <a:avLst/>
          </a:prstGeom>
          <a:noFill/>
          <a:ln w="9525">
            <a:noFill/>
          </a:ln>
        </p:spPr>
      </p:pic>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写数据步骤</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起始信号</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：主设备通过拉低</a:t>
            </a:r>
            <a:r>
              <a:rPr lang="en-US" altLang="zh-CN" sz="1600" b="0" i="0">
                <a:solidFill>
                  <a:srgbClr val="2A2A2A"/>
                </a:solidFill>
                <a:latin typeface="Arial" panose="020B0604020202020204"/>
                <a:ea typeface="Arial" panose="020B0604020202020204"/>
              </a:rPr>
              <a:t>SDA</a:t>
            </a:r>
            <a:r>
              <a:rPr lang="zh-CN" altLang="en-US" sz="1600" b="0" i="0">
                <a:solidFill>
                  <a:srgbClr val="2A2A2A"/>
                </a:solidFill>
                <a:latin typeface="Arial" panose="020B0604020202020204"/>
                <a:ea typeface="Arial" panose="020B0604020202020204"/>
              </a:rPr>
              <a:t>线，同时保持</a:t>
            </a:r>
            <a:r>
              <a:rPr lang="en-US" altLang="zh-CN" sz="1600" b="0" i="0">
                <a:solidFill>
                  <a:srgbClr val="2A2A2A"/>
                </a:solidFill>
                <a:latin typeface="Arial" panose="020B0604020202020204"/>
                <a:ea typeface="Arial" panose="020B0604020202020204"/>
              </a:rPr>
              <a:t>SCL</a:t>
            </a:r>
            <a:r>
              <a:rPr lang="zh-CN" altLang="en-US" sz="1600" b="0" i="0">
                <a:solidFill>
                  <a:srgbClr val="2A2A2A"/>
                </a:solidFill>
                <a:latin typeface="Arial" panose="020B0604020202020204"/>
                <a:ea typeface="Arial" panose="020B0604020202020204"/>
              </a:rPr>
              <a:t>线为高电平，来发送起始信号。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发送从设备地址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：主设备发送从设备的</a:t>
            </a:r>
            <a:r>
              <a:rPr lang="en-US" altLang="zh-CN" sz="1600" b="0" i="0">
                <a:solidFill>
                  <a:srgbClr val="2A2A2A"/>
                </a:solidFill>
                <a:latin typeface="Arial" panose="020B0604020202020204"/>
                <a:ea typeface="Arial" panose="020B0604020202020204"/>
              </a:rPr>
              <a:t>7</a:t>
            </a:r>
            <a:r>
              <a:rPr lang="zh-CN" altLang="en-US" sz="1600" b="0" i="0">
                <a:solidFill>
                  <a:srgbClr val="2A2A2A"/>
                </a:solidFill>
                <a:latin typeface="Arial" panose="020B0604020202020204"/>
                <a:ea typeface="Arial" panose="020B0604020202020204"/>
              </a:rPr>
              <a:t>位地址，并加上一个读</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写位（</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表示写操作）。</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等待应答</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：从设备接收到地址后，如果地址匹配，会通过拉低</a:t>
            </a:r>
            <a:r>
              <a:rPr lang="en-US" altLang="zh-CN" sz="1600" b="0" i="0">
                <a:solidFill>
                  <a:srgbClr val="2A2A2A"/>
                </a:solidFill>
                <a:latin typeface="Arial" panose="020B0604020202020204"/>
                <a:ea typeface="Arial" panose="020B0604020202020204"/>
              </a:rPr>
              <a:t>SDA</a:t>
            </a:r>
            <a:r>
              <a:rPr lang="zh-CN" altLang="en-US" sz="1600" b="0" i="0">
                <a:solidFill>
                  <a:srgbClr val="2A2A2A"/>
                </a:solidFill>
                <a:latin typeface="Arial" panose="020B0604020202020204"/>
                <a:ea typeface="Arial" panose="020B0604020202020204"/>
              </a:rPr>
              <a:t>线发送一个应答信号（</a:t>
            </a:r>
            <a:r>
              <a:rPr lang="en-US" altLang="zh-CN" sz="1600" b="0" i="0">
                <a:solidFill>
                  <a:srgbClr val="2A2A2A"/>
                </a:solidFill>
                <a:latin typeface="Arial" panose="020B0604020202020204"/>
                <a:ea typeface="Arial" panose="020B0604020202020204"/>
              </a:rPr>
              <a:t>ACK</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发送寄存器地址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：主设备发送想要写入数据的寄存器地址。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再次等待应答</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：从设备接收到寄存器地址后，再次发送</a:t>
            </a:r>
            <a:r>
              <a:rPr lang="en-US" altLang="zh-CN" sz="1600" b="0" i="0">
                <a:solidFill>
                  <a:srgbClr val="2A2A2A"/>
                </a:solidFill>
                <a:latin typeface="Arial" panose="020B0604020202020204"/>
                <a:ea typeface="Arial" panose="020B0604020202020204"/>
              </a:rPr>
              <a:t>ACK</a:t>
            </a:r>
            <a:r>
              <a:rPr lang="zh-CN" altLang="en-US" sz="1600" b="0" i="0">
                <a:solidFill>
                  <a:srgbClr val="2A2A2A"/>
                </a:solidFill>
                <a:latin typeface="Arial" panose="020B0604020202020204"/>
                <a:ea typeface="Arial" panose="020B0604020202020204"/>
              </a:rPr>
              <a:t>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发送数据</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：主设备开始发送想要写入从设备寄存器的数据，通常以</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位字节的形式发送。</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每次数据后等待应答</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：每次发送一个字节的数据后，主设备需要等待从设备的应答信号。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结束信号</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：主设备在所有数据发送完毕后，通过拉高</a:t>
            </a:r>
            <a:r>
              <a:rPr lang="en-US" altLang="zh-CN" sz="1600" b="0" i="0">
                <a:solidFill>
                  <a:srgbClr val="2A2A2A"/>
                </a:solidFill>
                <a:latin typeface="Arial" panose="020B0604020202020204"/>
                <a:ea typeface="Arial" panose="020B0604020202020204"/>
              </a:rPr>
              <a:t>SDA</a:t>
            </a:r>
            <a:r>
              <a:rPr lang="zh-CN" altLang="en-US" sz="1600" b="0" i="0">
                <a:solidFill>
                  <a:srgbClr val="2A2A2A"/>
                </a:solidFill>
                <a:latin typeface="Arial" panose="020B0604020202020204"/>
                <a:ea typeface="Arial" panose="020B0604020202020204"/>
              </a:rPr>
              <a:t>线并保持</a:t>
            </a:r>
            <a:r>
              <a:rPr lang="en-US" altLang="zh-CN" sz="1600" b="0" i="0">
                <a:solidFill>
                  <a:srgbClr val="2A2A2A"/>
                </a:solidFill>
                <a:latin typeface="Arial" panose="020B0604020202020204"/>
                <a:ea typeface="Arial" panose="020B0604020202020204"/>
              </a:rPr>
              <a:t>SCL</a:t>
            </a:r>
            <a:r>
              <a:rPr lang="zh-CN" altLang="en-US" sz="1600" b="0" i="0">
                <a:solidFill>
                  <a:srgbClr val="2A2A2A"/>
                </a:solidFill>
                <a:latin typeface="Arial" panose="020B0604020202020204"/>
                <a:ea typeface="Arial" panose="020B0604020202020204"/>
              </a:rPr>
              <a:t>线为高电平，来发送结束信号。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endParaRPr lang="zh-CN" altLang="en-US" sz="1600" b="0" i="0">
              <a:solidFill>
                <a:srgbClr val="2A2A2A"/>
              </a:solidFill>
              <a:latin typeface="Arial" panose="020B0604020202020204"/>
              <a:ea typeface="Arial" panose="020B0604020202020204"/>
            </a:endParaRPr>
          </a:p>
        </p:txBody>
      </p:sp>
      <p:pic>
        <p:nvPicPr>
          <p:cNvPr id="21" name="图片 15"/>
          <p:cNvPicPr>
            <a:picLocks noChangeAspect="1"/>
          </p:cNvPicPr>
          <p:nvPr/>
        </p:nvPicPr>
        <p:blipFill>
          <a:blip r:embed="rId1"/>
          <a:stretch>
            <a:fillRect/>
          </a:stretch>
        </p:blipFill>
        <p:spPr>
          <a:xfrm>
            <a:off x="835025" y="3726815"/>
            <a:ext cx="9356090" cy="2785110"/>
          </a:xfrm>
          <a:prstGeom prst="rect">
            <a:avLst/>
          </a:prstGeom>
          <a:noFill/>
          <a:ln>
            <a:noFill/>
          </a:ln>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读数据步骤</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起始信号</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：主设备发送起始信号。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发送从设备地址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：主设备发送从设备的</a:t>
            </a:r>
            <a:r>
              <a:rPr lang="en-US" altLang="zh-CN" sz="1600" b="0" i="0">
                <a:solidFill>
                  <a:srgbClr val="2A2A2A"/>
                </a:solidFill>
                <a:latin typeface="Arial" panose="020B0604020202020204"/>
                <a:ea typeface="Arial" panose="020B0604020202020204"/>
              </a:rPr>
              <a:t>7</a:t>
            </a:r>
            <a:r>
              <a:rPr lang="zh-CN" altLang="en-US" sz="1600" b="0" i="0">
                <a:solidFill>
                  <a:srgbClr val="2A2A2A"/>
                </a:solidFill>
                <a:latin typeface="Arial" panose="020B0604020202020204"/>
                <a:ea typeface="Arial" panose="020B0604020202020204"/>
              </a:rPr>
              <a:t>位地址，并加上一个读</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写位（</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表示读操作）。</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等待应答</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：从设备接收到地址后，发送</a:t>
            </a:r>
            <a:r>
              <a:rPr lang="en-US" altLang="zh-CN" sz="1600" b="0" i="0">
                <a:solidFill>
                  <a:srgbClr val="2A2A2A"/>
                </a:solidFill>
                <a:latin typeface="Arial" panose="020B0604020202020204"/>
                <a:ea typeface="Arial" panose="020B0604020202020204"/>
              </a:rPr>
              <a:t>ACK</a:t>
            </a:r>
            <a:r>
              <a:rPr lang="zh-CN" altLang="en-US" sz="1600" b="0" i="0">
                <a:solidFill>
                  <a:srgbClr val="2A2A2A"/>
                </a:solidFill>
                <a:latin typeface="Arial" panose="020B0604020202020204"/>
                <a:ea typeface="Arial" panose="020B0604020202020204"/>
              </a:rPr>
              <a:t>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发送寄存器地址</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：主设备发送想要读取的寄存器地址。</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再次等待应答</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：从设备接收到寄存器地址后，再次发送</a:t>
            </a:r>
            <a:r>
              <a:rPr lang="en-US" altLang="zh-CN" sz="1600" b="0" i="0">
                <a:solidFill>
                  <a:srgbClr val="2A2A2A"/>
                </a:solidFill>
                <a:latin typeface="Arial" panose="020B0604020202020204"/>
                <a:ea typeface="Arial" panose="020B0604020202020204"/>
              </a:rPr>
              <a:t>ACK</a:t>
            </a:r>
            <a:r>
              <a:rPr lang="zh-CN" altLang="en-US" sz="1600" b="0" i="0">
                <a:solidFill>
                  <a:srgbClr val="2A2A2A"/>
                </a:solidFill>
                <a:latin typeface="Arial" panose="020B0604020202020204"/>
                <a:ea typeface="Arial" panose="020B0604020202020204"/>
              </a:rPr>
              <a:t>信号。</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读取数据</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：从设备开始发送数据，主设备在每次接收到数据后需要发送</a:t>
            </a:r>
            <a:r>
              <a:rPr lang="en-US" altLang="zh-CN" sz="1600" b="0" i="0">
                <a:solidFill>
                  <a:srgbClr val="2A2A2A"/>
                </a:solidFill>
                <a:latin typeface="Arial" panose="020B0604020202020204"/>
                <a:ea typeface="Arial" panose="020B0604020202020204"/>
              </a:rPr>
              <a:t>ACK</a:t>
            </a:r>
            <a:r>
              <a:rPr lang="zh-CN" altLang="en-US" sz="1600" b="0" i="0">
                <a:solidFill>
                  <a:srgbClr val="2A2A2A"/>
                </a:solidFill>
                <a:latin typeface="Arial" panose="020B0604020202020204"/>
                <a:ea typeface="Arial" panose="020B0604020202020204"/>
              </a:rPr>
              <a:t>或</a:t>
            </a:r>
            <a:r>
              <a:rPr lang="en-US" altLang="zh-CN" sz="1600" b="0" i="0">
                <a:solidFill>
                  <a:srgbClr val="2A2A2A"/>
                </a:solidFill>
                <a:latin typeface="Arial" panose="020B0604020202020204"/>
                <a:ea typeface="Arial" panose="020B0604020202020204"/>
              </a:rPr>
              <a:t>NACK</a:t>
            </a:r>
            <a:r>
              <a:rPr lang="zh-CN" altLang="en-US" sz="1600" b="0" i="0">
                <a:solidFill>
                  <a:srgbClr val="2A2A2A"/>
                </a:solidFill>
                <a:latin typeface="Arial" panose="020B0604020202020204"/>
                <a:ea typeface="Arial" panose="020B0604020202020204"/>
              </a:rPr>
              <a:t>信号来控制读取的继续或停止。</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结束信号</a:t>
            </a:r>
            <a:r>
              <a:rPr lang="en-US" altLang="zh-CN" sz="1600" b="0" i="0">
                <a:solidFill>
                  <a:srgbClr val="2A2A2A"/>
                </a:solidFill>
                <a:latin typeface="Arial" panose="020B0604020202020204"/>
                <a:ea typeface="Arial" panose="020B0604020202020204"/>
              </a:rPr>
              <a:t>‌</a:t>
            </a:r>
            <a:r>
              <a:rPr lang="zh-CN" altLang="en-US" sz="1600" b="0" i="0">
                <a:solidFill>
                  <a:srgbClr val="2A2A2A"/>
                </a:solidFill>
                <a:latin typeface="Arial" panose="020B0604020202020204"/>
                <a:ea typeface="Arial" panose="020B0604020202020204"/>
              </a:rPr>
              <a:t>：主设备在读取完所有需要的数据后，发送结束信号来结束通信。</a:t>
            </a:r>
            <a:endParaRPr lang="zh-CN" altLang="en-US" sz="1600" b="0" i="0">
              <a:solidFill>
                <a:srgbClr val="2A2A2A"/>
              </a:solidFill>
              <a:latin typeface="Arial" panose="020B0604020202020204"/>
              <a:ea typeface="Arial" panose="020B0604020202020204"/>
            </a:endParaRPr>
          </a:p>
        </p:txBody>
      </p:sp>
      <p:pic>
        <p:nvPicPr>
          <p:cNvPr id="20" name="图片 14" descr="IMG_256"/>
          <p:cNvPicPr>
            <a:picLocks noChangeAspect="1"/>
          </p:cNvPicPr>
          <p:nvPr/>
        </p:nvPicPr>
        <p:blipFill>
          <a:blip r:embed="rId1"/>
          <a:srcRect l="-1384" t="50948"/>
          <a:stretch>
            <a:fillRect/>
          </a:stretch>
        </p:blipFill>
        <p:spPr>
          <a:xfrm>
            <a:off x="615315" y="3510915"/>
            <a:ext cx="9680575" cy="2689225"/>
          </a:xfrm>
          <a:prstGeom prst="rect">
            <a:avLst/>
          </a:prstGeom>
          <a:noFill/>
          <a:ln w="9525">
            <a:noFill/>
          </a:ln>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085080"/>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与</a:t>
            </a:r>
            <a:r>
              <a:rPr lang="en-US" altLang="zh-CN" sz="1600" b="0" i="0">
                <a:solidFill>
                  <a:srgbClr val="2A2A2A"/>
                </a:solidFill>
                <a:latin typeface="Arial" panose="020B0604020202020204"/>
                <a:ea typeface="Arial" panose="020B0604020202020204"/>
              </a:rPr>
              <a:t>SPI</a:t>
            </a:r>
            <a:r>
              <a:rPr lang="zh-CN" altLang="en-US" sz="1600" b="0" i="0">
                <a:solidFill>
                  <a:srgbClr val="2A2A2A"/>
                </a:solidFill>
                <a:latin typeface="Arial" panose="020B0604020202020204"/>
                <a:ea typeface="Arial" panose="020B0604020202020204"/>
              </a:rPr>
              <a:t>类似，按照从机地址去寻址</a:t>
            </a:r>
            <a:r>
              <a:rPr lang="zh-CN" altLang="en-US" sz="1600" b="0" i="0">
                <a:solidFill>
                  <a:srgbClr val="2A2A2A"/>
                </a:solidFill>
                <a:latin typeface="Arial" panose="020B0604020202020204"/>
                <a:ea typeface="Arial" panose="020B0604020202020204"/>
              </a:rPr>
              <a:t>操作</a:t>
            </a:r>
            <a:endParaRPr lang="zh-CN" altLang="en-US" sz="1600" b="0" i="0">
              <a:solidFill>
                <a:srgbClr val="2A2A2A"/>
              </a:solidFill>
              <a:latin typeface="Arial" panose="020B0604020202020204"/>
              <a:ea typeface="Arial" panose="020B0604020202020204"/>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-&gt;I2C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5" name="图片 4"/>
          <p:cNvPicPr/>
          <p:nvPr/>
        </p:nvPicPr>
        <p:blipFill>
          <a:blip r:embed="rId1"/>
          <a:stretch>
            <a:fillRect/>
          </a:stretch>
        </p:blipFill>
        <p:spPr>
          <a:xfrm>
            <a:off x="656590" y="2137410"/>
            <a:ext cx="9392920" cy="4259580"/>
          </a:xfrm>
          <a:prstGeom prst="rect">
            <a:avLst/>
          </a:prstGeom>
        </p:spPr>
      </p:pic>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-&gt;I2C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4" name="图片 3"/>
          <p:cNvPicPr/>
          <p:nvPr/>
        </p:nvPicPr>
        <p:blipFill>
          <a:blip r:embed="rId1"/>
          <a:stretch>
            <a:fillRect/>
          </a:stretch>
        </p:blipFill>
        <p:spPr>
          <a:xfrm>
            <a:off x="347980" y="2237740"/>
            <a:ext cx="5385435" cy="3827780"/>
          </a:xfrm>
          <a:prstGeom prst="rect">
            <a:avLst/>
          </a:prstGeom>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37565" y="648335"/>
            <a:ext cx="2915920" cy="1080770"/>
          </a:xfrm>
        </p:spPr>
        <p:txBody>
          <a:bodyPr wrap="square">
            <a:normAutofit/>
          </a:bodyPr>
          <a:lstStyle/>
          <a:p>
            <a:r>
              <a:rPr lang="en-US" altLang="zh-CN" spc="300" dirty="0">
                <a:latin typeface="+mj-ea"/>
                <a:sym typeface="+mn-ea"/>
              </a:rPr>
              <a:t>CAN</a:t>
            </a:r>
            <a:r>
              <a:rPr lang="zh-CN" altLang="en-US" spc="300" dirty="0">
                <a:latin typeface="+mj-ea"/>
                <a:sym typeface="+mn-ea"/>
              </a:rPr>
              <a:t>通讯</a:t>
            </a:r>
            <a:endParaRPr lang="zh-CN" altLang="en-US"/>
          </a:p>
        </p:txBody>
      </p:sp>
      <p:sp>
        <p:nvSpPr>
          <p:cNvPr id="6" name="序号"/>
          <p:cNvSpPr txBox="1"/>
          <p:nvPr>
            <p:custDataLst>
              <p:tags r:id="rId2"/>
            </p:custDataLst>
          </p:nvPr>
        </p:nvSpPr>
        <p:spPr>
          <a:xfrm>
            <a:off x="5700221" y="2204561"/>
            <a:ext cx="790922" cy="913432"/>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01.</a:t>
            </a:r>
            <a:endParaRPr lang="zh-CN" altLang="en-US" sz="2800">
              <a:solidFill>
                <a:schemeClr val="accent1">
                  <a:lumMod val="60000"/>
                  <a:lumOff val="40000"/>
                </a:schemeClr>
              </a:solidFill>
              <a:latin typeface="+mj-ea"/>
              <a:ea typeface="+mj-ea"/>
            </a:endParaRPr>
          </a:p>
        </p:txBody>
      </p:sp>
      <p:sp>
        <p:nvSpPr>
          <p:cNvPr id="7" name="项标题"/>
          <p:cNvSpPr txBox="1"/>
          <p:nvPr>
            <p:custDataLst>
              <p:tags r:id="rId3"/>
            </p:custDataLst>
          </p:nvPr>
        </p:nvSpPr>
        <p:spPr>
          <a:xfrm>
            <a:off x="6694903" y="2204561"/>
            <a:ext cx="4794406" cy="907084"/>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物理</a:t>
            </a:r>
            <a:r>
              <a:rPr lang="zh-CN" altLang="en-US" sz="2400" b="1" spc="300" dirty="0">
                <a:solidFill>
                  <a:schemeClr val="accent1"/>
                </a:solidFill>
                <a:latin typeface="+mj-ea"/>
                <a:ea typeface="+mj-ea"/>
                <a:sym typeface="+mn-ea"/>
              </a:rPr>
              <a:t>层</a:t>
            </a:r>
            <a:endParaRPr lang="zh-CN" altLang="en-US" sz="2400" b="1" spc="300" dirty="0">
              <a:solidFill>
                <a:schemeClr val="accent1"/>
              </a:solidFill>
              <a:latin typeface="+mj-ea"/>
              <a:ea typeface="+mj-ea"/>
              <a:sym typeface="+mn-ea"/>
            </a:endParaRPr>
          </a:p>
        </p:txBody>
      </p:sp>
      <p:sp>
        <p:nvSpPr>
          <p:cNvPr id="9" name="序号"/>
          <p:cNvSpPr txBox="1"/>
          <p:nvPr>
            <p:custDataLst>
              <p:tags r:id="rId4"/>
            </p:custDataLst>
          </p:nvPr>
        </p:nvSpPr>
        <p:spPr>
          <a:xfrm>
            <a:off x="5700221" y="2761726"/>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02.</a:t>
            </a:r>
            <a:endParaRPr lang="en-US" sz="2800">
              <a:solidFill>
                <a:schemeClr val="accent1">
                  <a:lumMod val="60000"/>
                  <a:lumOff val="40000"/>
                </a:schemeClr>
              </a:solidFill>
              <a:latin typeface="+mj-ea"/>
              <a:ea typeface="+mj-ea"/>
            </a:endParaRPr>
          </a:p>
        </p:txBody>
      </p:sp>
      <p:sp>
        <p:nvSpPr>
          <p:cNvPr id="10" name="项标题"/>
          <p:cNvSpPr txBox="1"/>
          <p:nvPr>
            <p:custDataLst>
              <p:tags r:id="rId5"/>
            </p:custDataLst>
          </p:nvPr>
        </p:nvSpPr>
        <p:spPr>
          <a:xfrm>
            <a:off x="6694805" y="2761615"/>
            <a:ext cx="4794250" cy="442595"/>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CAN</a:t>
            </a:r>
            <a:r>
              <a:rPr lang="zh-CN" altLang="en-US" sz="2400" b="1" spc="300" dirty="0">
                <a:solidFill>
                  <a:schemeClr val="accent1"/>
                </a:solidFill>
                <a:latin typeface="+mj-ea"/>
                <a:ea typeface="+mj-ea"/>
              </a:rPr>
              <a:t>的主要</a:t>
            </a:r>
            <a:r>
              <a:rPr lang="zh-CN" altLang="en-US" sz="2400" b="1" spc="300" dirty="0">
                <a:solidFill>
                  <a:schemeClr val="accent1"/>
                </a:solidFill>
                <a:latin typeface="+mj-ea"/>
                <a:ea typeface="+mj-ea"/>
              </a:rPr>
              <a:t>特征</a:t>
            </a:r>
            <a:endParaRPr lang="zh-CN" altLang="en-US" sz="2400" b="1" spc="300" dirty="0">
              <a:solidFill>
                <a:schemeClr val="accent1"/>
              </a:solidFill>
              <a:latin typeface="+mj-ea"/>
              <a:ea typeface="+mj-ea"/>
            </a:endParaRPr>
          </a:p>
        </p:txBody>
      </p:sp>
      <p:sp>
        <p:nvSpPr>
          <p:cNvPr id="12" name="序号"/>
          <p:cNvSpPr txBox="1"/>
          <p:nvPr>
            <p:custDataLst>
              <p:tags r:id="rId6"/>
            </p:custDataLst>
          </p:nvPr>
        </p:nvSpPr>
        <p:spPr>
          <a:xfrm>
            <a:off x="5705936" y="3301114"/>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03.</a:t>
            </a:r>
            <a:endParaRPr lang="en-US" sz="2800">
              <a:solidFill>
                <a:schemeClr val="accent1">
                  <a:lumMod val="60000"/>
                  <a:lumOff val="40000"/>
                </a:schemeClr>
              </a:solidFill>
              <a:latin typeface="+mj-ea"/>
              <a:ea typeface="+mj-ea"/>
            </a:endParaRPr>
          </a:p>
        </p:txBody>
      </p:sp>
      <p:sp>
        <p:nvSpPr>
          <p:cNvPr id="13" name="项标题"/>
          <p:cNvSpPr txBox="1"/>
          <p:nvPr>
            <p:custDataLst>
              <p:tags r:id="rId7"/>
            </p:custDataLst>
          </p:nvPr>
        </p:nvSpPr>
        <p:spPr>
          <a:xfrm>
            <a:off x="6700520" y="3301365"/>
            <a:ext cx="4794250" cy="447675"/>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数据包格式</a:t>
            </a:r>
            <a:endParaRPr lang="zh-CN" altLang="en-US" sz="2400" b="1" spc="300" dirty="0">
              <a:solidFill>
                <a:schemeClr val="accent1"/>
              </a:solidFill>
              <a:latin typeface="+mj-ea"/>
              <a:ea typeface="+mj-ea"/>
            </a:endParaRPr>
          </a:p>
        </p:txBody>
      </p:sp>
      <p:sp>
        <p:nvSpPr>
          <p:cNvPr id="15" name="序号"/>
          <p:cNvSpPr txBox="1"/>
          <p:nvPr>
            <p:custDataLst>
              <p:tags r:id="rId8"/>
            </p:custDataLst>
          </p:nvPr>
        </p:nvSpPr>
        <p:spPr>
          <a:xfrm>
            <a:off x="5700395" y="3851910"/>
            <a:ext cx="791210" cy="456565"/>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04.</a:t>
            </a:r>
            <a:endParaRPr lang="en-US" sz="2800">
              <a:solidFill>
                <a:schemeClr val="accent1">
                  <a:lumMod val="60000"/>
                  <a:lumOff val="40000"/>
                </a:schemeClr>
              </a:solidFill>
              <a:latin typeface="+mj-ea"/>
              <a:ea typeface="+mj-ea"/>
            </a:endParaRPr>
          </a:p>
        </p:txBody>
      </p:sp>
      <p:sp>
        <p:nvSpPr>
          <p:cNvPr id="16" name="项标题"/>
          <p:cNvSpPr txBox="1"/>
          <p:nvPr>
            <p:custDataLst>
              <p:tags r:id="rId9"/>
            </p:custDataLst>
          </p:nvPr>
        </p:nvSpPr>
        <p:spPr>
          <a:xfrm>
            <a:off x="6694805" y="3851910"/>
            <a:ext cx="4794250" cy="457200"/>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协议层</a:t>
            </a:r>
            <a:endParaRPr lang="zh-CN" altLang="en-US" sz="2400" b="1" spc="300" dirty="0">
              <a:solidFill>
                <a:schemeClr val="accent1"/>
              </a:solidFill>
              <a:latin typeface="+mj-ea"/>
              <a:ea typeface="+mj-ea"/>
            </a:endParaRPr>
          </a:p>
        </p:txBody>
      </p:sp>
      <p:sp>
        <p:nvSpPr>
          <p:cNvPr id="2" name="序号"/>
          <p:cNvSpPr txBox="1"/>
          <p:nvPr>
            <p:custDataLst>
              <p:tags r:id="rId10"/>
            </p:custDataLst>
          </p:nvPr>
        </p:nvSpPr>
        <p:spPr>
          <a:xfrm>
            <a:off x="5706110" y="4387215"/>
            <a:ext cx="791210" cy="456565"/>
          </a:xfrm>
          <a:prstGeom prst="rect">
            <a:avLst/>
          </a:prstGeom>
          <a:noFill/>
        </p:spPr>
        <p:txBody>
          <a:bodyPr wrap="square" lIns="0" tIns="0" rIns="0" bIns="0" rtlCol="0" anchor="t" anchorCtr="0">
            <a:normAutofit/>
          </a:bodyPr>
          <a:p>
            <a:pPr algn="r">
              <a:lnSpc>
                <a:spcPct val="100000"/>
              </a:lnSpc>
            </a:pPr>
            <a:r>
              <a:rPr lang="en-US" sz="2800">
                <a:solidFill>
                  <a:schemeClr val="accent1">
                    <a:lumMod val="60000"/>
                    <a:lumOff val="40000"/>
                  </a:schemeClr>
                </a:solidFill>
                <a:latin typeface="+mj-ea"/>
                <a:ea typeface="+mj-ea"/>
              </a:rPr>
              <a:t>05.</a:t>
            </a:r>
            <a:endParaRPr lang="en-US" sz="2800">
              <a:solidFill>
                <a:schemeClr val="accent1">
                  <a:lumMod val="60000"/>
                  <a:lumOff val="40000"/>
                </a:schemeClr>
              </a:solidFill>
              <a:latin typeface="+mj-ea"/>
              <a:ea typeface="+mj-ea"/>
            </a:endParaRPr>
          </a:p>
        </p:txBody>
      </p:sp>
      <p:sp>
        <p:nvSpPr>
          <p:cNvPr id="3" name="项标题"/>
          <p:cNvSpPr txBox="1"/>
          <p:nvPr>
            <p:custDataLst>
              <p:tags r:id="rId11"/>
            </p:custDataLst>
          </p:nvPr>
        </p:nvSpPr>
        <p:spPr>
          <a:xfrm>
            <a:off x="6700520" y="4387215"/>
            <a:ext cx="4794250" cy="457200"/>
          </a:xfrm>
          <a:prstGeom prst="rect">
            <a:avLst/>
          </a:prstGeom>
          <a:noFill/>
        </p:spPr>
        <p:txBody>
          <a:bodyPr wrap="square" lIns="0" tIns="0" rIns="0" bIns="0" rtlCol="0" anchor="t" anchorCtr="0">
            <a:normAutofit/>
          </a:bodyPr>
          <a:p>
            <a:pPr>
              <a:lnSpc>
                <a:spcPct val="100000"/>
              </a:lnSpc>
            </a:pPr>
            <a:r>
              <a:rPr lang="zh-CN" altLang="en-US" sz="2400" b="1" spc="300" dirty="0">
                <a:solidFill>
                  <a:schemeClr val="accent1"/>
                </a:solidFill>
                <a:latin typeface="+mj-ea"/>
                <a:ea typeface="+mj-ea"/>
                <a:sym typeface="+mn-ea"/>
              </a:rPr>
              <a:t>程序</a:t>
            </a:r>
            <a:r>
              <a:rPr lang="zh-CN" altLang="en-US" sz="2400" b="1" spc="300" dirty="0">
                <a:solidFill>
                  <a:schemeClr val="accent1"/>
                </a:solidFill>
                <a:latin typeface="+mj-ea"/>
                <a:ea typeface="+mj-ea"/>
                <a:sym typeface="+mn-ea"/>
              </a:rPr>
              <a:t>配置</a:t>
            </a:r>
            <a:endParaRPr lang="zh-CN" altLang="en-US" sz="2400" b="1" spc="300" dirty="0">
              <a:solidFill>
                <a:schemeClr val="accent1"/>
              </a:solidFill>
              <a:latin typeface="+mj-ea"/>
              <a:ea typeface="+mj-ea"/>
              <a:sym typeface="+mn-ea"/>
            </a:endParaRPr>
          </a:p>
        </p:txBody>
      </p:sp>
    </p:spTree>
    <p:custDataLst>
      <p:tags r:id="rId1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37565" y="648335"/>
            <a:ext cx="2915920" cy="1080770"/>
          </a:xfrm>
        </p:spPr>
        <p:txBody>
          <a:bodyPr wrap="square">
            <a:normAutofit fontScale="90000"/>
          </a:bodyPr>
          <a:lstStyle/>
          <a:p>
            <a:r>
              <a:rPr lang="en-US" altLang="zh-CN" spc="300" dirty="0">
                <a:latin typeface="+mj-ea"/>
                <a:sym typeface="+mn-ea"/>
              </a:rPr>
              <a:t>UART</a:t>
            </a:r>
            <a:r>
              <a:rPr lang="zh-CN" altLang="en-US" spc="300" dirty="0">
                <a:latin typeface="+mj-ea"/>
                <a:sym typeface="+mn-ea"/>
              </a:rPr>
              <a:t>通讯</a:t>
            </a:r>
            <a:endParaRPr lang="zh-CN" altLang="en-US"/>
          </a:p>
        </p:txBody>
      </p:sp>
      <p:sp>
        <p:nvSpPr>
          <p:cNvPr id="6" name="序号"/>
          <p:cNvSpPr txBox="1"/>
          <p:nvPr>
            <p:custDataLst>
              <p:tags r:id="rId2"/>
            </p:custDataLst>
          </p:nvPr>
        </p:nvSpPr>
        <p:spPr>
          <a:xfrm>
            <a:off x="5700221" y="2204561"/>
            <a:ext cx="790922" cy="913432"/>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01.</a:t>
            </a:r>
            <a:endParaRPr lang="zh-CN" altLang="en-US" sz="2800">
              <a:solidFill>
                <a:schemeClr val="accent1">
                  <a:lumMod val="60000"/>
                  <a:lumOff val="40000"/>
                </a:schemeClr>
              </a:solidFill>
              <a:latin typeface="+mj-ea"/>
              <a:ea typeface="+mj-ea"/>
            </a:endParaRPr>
          </a:p>
        </p:txBody>
      </p:sp>
      <p:sp>
        <p:nvSpPr>
          <p:cNvPr id="7" name="项标题"/>
          <p:cNvSpPr txBox="1"/>
          <p:nvPr>
            <p:custDataLst>
              <p:tags r:id="rId3"/>
            </p:custDataLst>
          </p:nvPr>
        </p:nvSpPr>
        <p:spPr>
          <a:xfrm>
            <a:off x="6694903" y="2204561"/>
            <a:ext cx="4794406" cy="907084"/>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物理</a:t>
            </a:r>
            <a:r>
              <a:rPr lang="zh-CN" altLang="en-US" sz="2400" b="1" spc="300" dirty="0">
                <a:solidFill>
                  <a:schemeClr val="accent1"/>
                </a:solidFill>
                <a:latin typeface="+mj-ea"/>
                <a:ea typeface="+mj-ea"/>
                <a:sym typeface="+mn-ea"/>
              </a:rPr>
              <a:t>层</a:t>
            </a:r>
            <a:endParaRPr lang="zh-CN" altLang="en-US" sz="2400" b="1" spc="300" dirty="0">
              <a:solidFill>
                <a:schemeClr val="accent1"/>
              </a:solidFill>
              <a:latin typeface="+mj-ea"/>
              <a:ea typeface="+mj-ea"/>
              <a:sym typeface="+mn-ea"/>
            </a:endParaRPr>
          </a:p>
        </p:txBody>
      </p:sp>
      <p:sp>
        <p:nvSpPr>
          <p:cNvPr id="9" name="序号"/>
          <p:cNvSpPr txBox="1"/>
          <p:nvPr>
            <p:custDataLst>
              <p:tags r:id="rId4"/>
            </p:custDataLst>
          </p:nvPr>
        </p:nvSpPr>
        <p:spPr>
          <a:xfrm>
            <a:off x="5700221" y="2761726"/>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02.</a:t>
            </a:r>
            <a:endParaRPr lang="en-US" sz="2800">
              <a:solidFill>
                <a:schemeClr val="accent1">
                  <a:lumMod val="60000"/>
                  <a:lumOff val="40000"/>
                </a:schemeClr>
              </a:solidFill>
              <a:latin typeface="+mj-ea"/>
              <a:ea typeface="+mj-ea"/>
            </a:endParaRPr>
          </a:p>
        </p:txBody>
      </p:sp>
      <p:sp>
        <p:nvSpPr>
          <p:cNvPr id="10" name="项标题"/>
          <p:cNvSpPr txBox="1"/>
          <p:nvPr>
            <p:custDataLst>
              <p:tags r:id="rId5"/>
            </p:custDataLst>
          </p:nvPr>
        </p:nvSpPr>
        <p:spPr>
          <a:xfrm>
            <a:off x="6694805" y="2761615"/>
            <a:ext cx="4794250" cy="442595"/>
          </a:xfrm>
          <a:prstGeom prst="rect">
            <a:avLst/>
          </a:prstGeom>
          <a:noFill/>
        </p:spPr>
        <p:txBody>
          <a:bodyPr wrap="square" lIns="0" tIns="0" rIns="0" bIns="0" rtlCol="0" anchor="t" anchorCtr="0">
            <a:normAutofit/>
          </a:bodyPr>
          <a:lstStyle/>
          <a:p>
            <a:pPr>
              <a:lnSpc>
                <a:spcPct val="100000"/>
              </a:lnSpc>
            </a:pPr>
            <a:r>
              <a:rPr lang="en-US" altLang="zh-CN" sz="2400" b="1" spc="300" dirty="0">
                <a:solidFill>
                  <a:schemeClr val="accent1"/>
                </a:solidFill>
                <a:latin typeface="+mj-ea"/>
                <a:ea typeface="+mj-ea"/>
              </a:rPr>
              <a:t>UART</a:t>
            </a:r>
            <a:r>
              <a:rPr lang="zh-CN" altLang="en-US" sz="2400" b="1" spc="300" dirty="0">
                <a:solidFill>
                  <a:schemeClr val="accent1"/>
                </a:solidFill>
                <a:latin typeface="+mj-ea"/>
                <a:ea typeface="+mj-ea"/>
              </a:rPr>
              <a:t>的主要</a:t>
            </a:r>
            <a:r>
              <a:rPr lang="zh-CN" altLang="en-US" sz="2400" b="1" spc="300" dirty="0">
                <a:solidFill>
                  <a:schemeClr val="accent1"/>
                </a:solidFill>
                <a:latin typeface="+mj-ea"/>
                <a:ea typeface="+mj-ea"/>
              </a:rPr>
              <a:t>特征</a:t>
            </a:r>
            <a:endParaRPr lang="zh-CN" altLang="en-US" sz="2400" b="1" spc="300" dirty="0">
              <a:solidFill>
                <a:schemeClr val="accent1"/>
              </a:solidFill>
              <a:latin typeface="+mj-ea"/>
              <a:ea typeface="+mj-ea"/>
            </a:endParaRPr>
          </a:p>
        </p:txBody>
      </p:sp>
      <p:sp>
        <p:nvSpPr>
          <p:cNvPr id="12" name="序号"/>
          <p:cNvSpPr txBox="1"/>
          <p:nvPr>
            <p:custDataLst>
              <p:tags r:id="rId6"/>
            </p:custDataLst>
          </p:nvPr>
        </p:nvSpPr>
        <p:spPr>
          <a:xfrm>
            <a:off x="5705936" y="3301114"/>
            <a:ext cx="790922" cy="907084"/>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03.</a:t>
            </a:r>
            <a:endParaRPr lang="en-US" sz="2800">
              <a:solidFill>
                <a:schemeClr val="accent1">
                  <a:lumMod val="60000"/>
                  <a:lumOff val="40000"/>
                </a:schemeClr>
              </a:solidFill>
              <a:latin typeface="+mj-ea"/>
              <a:ea typeface="+mj-ea"/>
            </a:endParaRPr>
          </a:p>
        </p:txBody>
      </p:sp>
      <p:sp>
        <p:nvSpPr>
          <p:cNvPr id="13" name="项标题"/>
          <p:cNvSpPr txBox="1"/>
          <p:nvPr>
            <p:custDataLst>
              <p:tags r:id="rId7"/>
            </p:custDataLst>
          </p:nvPr>
        </p:nvSpPr>
        <p:spPr>
          <a:xfrm>
            <a:off x="6700520" y="3301365"/>
            <a:ext cx="4794250" cy="447675"/>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数据包格式</a:t>
            </a:r>
            <a:endParaRPr lang="zh-CN" altLang="en-US" sz="2400" b="1" spc="300" dirty="0">
              <a:solidFill>
                <a:schemeClr val="accent1"/>
              </a:solidFill>
              <a:latin typeface="+mj-ea"/>
              <a:ea typeface="+mj-ea"/>
            </a:endParaRPr>
          </a:p>
        </p:txBody>
      </p:sp>
      <p:sp>
        <p:nvSpPr>
          <p:cNvPr id="15" name="序号"/>
          <p:cNvSpPr txBox="1"/>
          <p:nvPr>
            <p:custDataLst>
              <p:tags r:id="rId8"/>
            </p:custDataLst>
          </p:nvPr>
        </p:nvSpPr>
        <p:spPr>
          <a:xfrm>
            <a:off x="5700395" y="3851910"/>
            <a:ext cx="791210" cy="456565"/>
          </a:xfrm>
          <a:prstGeom prst="rect">
            <a:avLst/>
          </a:prstGeom>
          <a:noFill/>
        </p:spPr>
        <p:txBody>
          <a:bodyPr wrap="square" lIns="0" tIns="0" rIns="0" bIns="0" rtlCol="0" anchor="t" anchorCtr="0">
            <a:normAutofit/>
          </a:bodyPr>
          <a:lstStyle/>
          <a:p>
            <a:pPr algn="r">
              <a:lnSpc>
                <a:spcPct val="100000"/>
              </a:lnSpc>
            </a:pPr>
            <a:r>
              <a:rPr lang="en-US" sz="2800">
                <a:solidFill>
                  <a:schemeClr val="accent1">
                    <a:lumMod val="60000"/>
                    <a:lumOff val="40000"/>
                  </a:schemeClr>
                </a:solidFill>
                <a:latin typeface="+mj-ea"/>
                <a:ea typeface="+mj-ea"/>
              </a:rPr>
              <a:t>04.</a:t>
            </a:r>
            <a:endParaRPr lang="en-US" sz="2800">
              <a:solidFill>
                <a:schemeClr val="accent1">
                  <a:lumMod val="60000"/>
                  <a:lumOff val="40000"/>
                </a:schemeClr>
              </a:solidFill>
              <a:latin typeface="+mj-ea"/>
              <a:ea typeface="+mj-ea"/>
            </a:endParaRPr>
          </a:p>
        </p:txBody>
      </p:sp>
      <p:sp>
        <p:nvSpPr>
          <p:cNvPr id="16" name="项标题"/>
          <p:cNvSpPr txBox="1"/>
          <p:nvPr>
            <p:custDataLst>
              <p:tags r:id="rId9"/>
            </p:custDataLst>
          </p:nvPr>
        </p:nvSpPr>
        <p:spPr>
          <a:xfrm>
            <a:off x="6694805" y="3851910"/>
            <a:ext cx="4794250" cy="457200"/>
          </a:xfrm>
          <a:prstGeom prst="rect">
            <a:avLst/>
          </a:prstGeom>
          <a:noFill/>
        </p:spPr>
        <p:txBody>
          <a:bodyPr wrap="square" lIns="0" tIns="0" rIns="0" bIns="0" rtlCol="0" anchor="t" anchorCtr="0">
            <a:normAutofit/>
          </a:bodyPr>
          <a:lstStyle/>
          <a:p>
            <a:pPr>
              <a:lnSpc>
                <a:spcPct val="100000"/>
              </a:lnSpc>
            </a:pPr>
            <a:r>
              <a:rPr lang="zh-CN" altLang="en-US" sz="2400" b="1" spc="300" dirty="0">
                <a:solidFill>
                  <a:schemeClr val="accent1"/>
                </a:solidFill>
                <a:latin typeface="+mj-ea"/>
                <a:ea typeface="+mj-ea"/>
                <a:sym typeface="+mn-ea"/>
              </a:rPr>
              <a:t>协议层</a:t>
            </a:r>
            <a:endParaRPr lang="zh-CN" altLang="en-US" sz="2400" b="1" spc="300" dirty="0">
              <a:solidFill>
                <a:schemeClr val="accent1"/>
              </a:solidFill>
              <a:latin typeface="+mj-ea"/>
              <a:ea typeface="+mj-ea"/>
            </a:endParaRPr>
          </a:p>
        </p:txBody>
      </p:sp>
      <p:sp>
        <p:nvSpPr>
          <p:cNvPr id="2" name="序号"/>
          <p:cNvSpPr txBox="1"/>
          <p:nvPr>
            <p:custDataLst>
              <p:tags r:id="rId10"/>
            </p:custDataLst>
          </p:nvPr>
        </p:nvSpPr>
        <p:spPr>
          <a:xfrm>
            <a:off x="5706110" y="4387215"/>
            <a:ext cx="791210" cy="456565"/>
          </a:xfrm>
          <a:prstGeom prst="rect">
            <a:avLst/>
          </a:prstGeom>
          <a:noFill/>
        </p:spPr>
        <p:txBody>
          <a:bodyPr wrap="square" lIns="0" tIns="0" rIns="0" bIns="0" rtlCol="0" anchor="t" anchorCtr="0">
            <a:normAutofit/>
          </a:bodyPr>
          <a:p>
            <a:pPr algn="r">
              <a:lnSpc>
                <a:spcPct val="100000"/>
              </a:lnSpc>
            </a:pPr>
            <a:r>
              <a:rPr lang="en-US" sz="2800">
                <a:solidFill>
                  <a:schemeClr val="accent1">
                    <a:lumMod val="60000"/>
                    <a:lumOff val="40000"/>
                  </a:schemeClr>
                </a:solidFill>
                <a:latin typeface="+mj-ea"/>
                <a:ea typeface="+mj-ea"/>
              </a:rPr>
              <a:t>05.</a:t>
            </a:r>
            <a:endParaRPr lang="en-US" sz="2800">
              <a:solidFill>
                <a:schemeClr val="accent1">
                  <a:lumMod val="60000"/>
                  <a:lumOff val="40000"/>
                </a:schemeClr>
              </a:solidFill>
              <a:latin typeface="+mj-ea"/>
              <a:ea typeface="+mj-ea"/>
            </a:endParaRPr>
          </a:p>
        </p:txBody>
      </p:sp>
      <p:sp>
        <p:nvSpPr>
          <p:cNvPr id="3" name="项标题"/>
          <p:cNvSpPr txBox="1"/>
          <p:nvPr>
            <p:custDataLst>
              <p:tags r:id="rId11"/>
            </p:custDataLst>
          </p:nvPr>
        </p:nvSpPr>
        <p:spPr>
          <a:xfrm>
            <a:off x="6700520" y="4387215"/>
            <a:ext cx="4794250" cy="457200"/>
          </a:xfrm>
          <a:prstGeom prst="rect">
            <a:avLst/>
          </a:prstGeom>
          <a:noFill/>
        </p:spPr>
        <p:txBody>
          <a:bodyPr wrap="square" lIns="0" tIns="0" rIns="0" bIns="0" rtlCol="0" anchor="t" anchorCtr="0">
            <a:normAutofit/>
          </a:bodyPr>
          <a:p>
            <a:pPr>
              <a:lnSpc>
                <a:spcPct val="100000"/>
              </a:lnSpc>
            </a:pPr>
            <a:r>
              <a:rPr lang="zh-CN" altLang="en-US" sz="2400" b="1" spc="300" dirty="0">
                <a:solidFill>
                  <a:schemeClr val="accent1"/>
                </a:solidFill>
                <a:latin typeface="+mj-ea"/>
                <a:ea typeface="+mj-ea"/>
                <a:sym typeface="+mn-ea"/>
              </a:rPr>
              <a:t>程序</a:t>
            </a:r>
            <a:r>
              <a:rPr lang="zh-CN" altLang="en-US" sz="2400" b="1" spc="300" dirty="0">
                <a:solidFill>
                  <a:schemeClr val="accent1"/>
                </a:solidFill>
                <a:latin typeface="+mj-ea"/>
                <a:ea typeface="+mj-ea"/>
                <a:sym typeface="+mn-ea"/>
              </a:rPr>
              <a:t>配置</a:t>
            </a:r>
            <a:endParaRPr lang="zh-CN" altLang="en-US" sz="2400" b="1" spc="300" dirty="0">
              <a:solidFill>
                <a:schemeClr val="accent1"/>
              </a:solidFill>
              <a:latin typeface="+mj-ea"/>
              <a:ea typeface="+mj-ea"/>
              <a:sym typeface="+mn-ea"/>
            </a:endParaRPr>
          </a:p>
        </p:txBody>
      </p:sp>
    </p:spTree>
    <p:custDataLst>
      <p:tags r:id="rId12"/>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noChangeArrowheads="1"/>
          </p:cNvSpPr>
          <p:nvPr>
            <p:ph type="subTitle" idx="1"/>
          </p:nvPr>
        </p:nvSpPr>
        <p:spPr>
          <a:xfrm>
            <a:off x="95885" y="841375"/>
            <a:ext cx="11541760" cy="1212215"/>
          </a:xfrm>
        </p:spPr>
        <p:txBody>
          <a:bodyPr>
            <a:noAutofit/>
          </a:bodyPr>
          <a:p>
            <a:pPr algn="l"/>
            <a:r>
              <a:rPr lang="en-US" altLang="zh-CN" sz="1400"/>
              <a:t>CAN </a:t>
            </a:r>
            <a:r>
              <a:rPr lang="zh-CN" altLang="en-US" sz="1400"/>
              <a:t>是控制器局域网络</a:t>
            </a:r>
            <a:r>
              <a:rPr lang="en-US" altLang="zh-CN" sz="1400"/>
              <a:t> (Controller Area Network) </a:t>
            </a:r>
            <a:r>
              <a:rPr lang="zh-CN" altLang="en-US" sz="1400"/>
              <a:t>的简称，它是由研发和生产汽车电子产品著称的德国</a:t>
            </a:r>
            <a:r>
              <a:rPr lang="en-US" altLang="zh-CN" sz="1400"/>
              <a:t> BOSCH </a:t>
            </a:r>
            <a:r>
              <a:rPr lang="zh-CN" altLang="en-US" sz="1400"/>
              <a:t>公司开发的，并最终成为国际标准（</a:t>
            </a:r>
            <a:r>
              <a:rPr lang="en-US" altLang="zh-CN" sz="1400"/>
              <a:t>ISO11519</a:t>
            </a:r>
            <a:r>
              <a:rPr lang="zh-CN" altLang="en-US" sz="1400"/>
              <a:t>），是国际上应用最广泛的现场总线之一。</a:t>
            </a:r>
            <a:r>
              <a:rPr lang="en-US" altLang="zh-CN" sz="1400"/>
              <a:t> </a:t>
            </a:r>
            <a:endParaRPr lang="en-US" altLang="zh-CN" sz="1400"/>
          </a:p>
          <a:p>
            <a:pPr algn="l"/>
            <a:r>
              <a:rPr lang="en-US" altLang="zh-CN" sz="1400"/>
              <a:t>CAN </a:t>
            </a:r>
            <a:r>
              <a:rPr lang="zh-CN" altLang="en-US" sz="1400"/>
              <a:t>总线协议已经成为汽车计算机控制系统和嵌入式工业控制局域网的标准总线，并且拥有以</a:t>
            </a:r>
            <a:r>
              <a:rPr lang="en-US" altLang="zh-CN" sz="1400"/>
              <a:t>CAN </a:t>
            </a:r>
            <a:r>
              <a:rPr lang="zh-CN" altLang="en-US" sz="1400"/>
              <a:t>为底层协议专为大型货车和重工机械车辆设计的</a:t>
            </a:r>
            <a:r>
              <a:rPr lang="en-US" altLang="zh-CN" sz="1400"/>
              <a:t> J1939 </a:t>
            </a:r>
            <a:r>
              <a:rPr lang="zh-CN" altLang="en-US" sz="1400"/>
              <a:t>协议。近年来，它具有的高可靠性和良好的错误检测能力受到重视，被广泛应用于汽车计算机控制系统和环境温度恶劣、电磁辐射强及振动大的工业环境。</a:t>
            </a:r>
            <a:endParaRPr lang="zh-CN" altLang="en-US" sz="1400"/>
          </a:p>
        </p:txBody>
      </p:sp>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CAN</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2053590"/>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物理层</a:t>
            </a:r>
            <a:endParaRPr lang="zh-CN" altLang="en-US" sz="2000"/>
          </a:p>
        </p:txBody>
      </p:sp>
      <p:sp>
        <p:nvSpPr>
          <p:cNvPr id="7" name="文本框 6"/>
          <p:cNvSpPr txBox="1"/>
          <p:nvPr/>
        </p:nvSpPr>
        <p:spPr>
          <a:xfrm>
            <a:off x="399415" y="2640330"/>
            <a:ext cx="3024505" cy="3622040"/>
          </a:xfrm>
          <a:prstGeom prst="rect">
            <a:avLst/>
          </a:prstGeom>
        </p:spPr>
        <p:txBody>
          <a:bodyPr wrap="square">
            <a:noAutofit/>
          </a:bodyPr>
          <a:p>
            <a:pPr marL="0" indent="0" algn="l" defTabSz="266700">
              <a:lnSpc>
                <a:spcPts val="1950"/>
              </a:lnSpc>
              <a:spcBef>
                <a:spcPts val="1800"/>
              </a:spcBef>
              <a:spcAft>
                <a:spcPts val="600"/>
              </a:spcAft>
            </a:pPr>
            <a:r>
              <a:rPr lang="zh-CN" altLang="en-US" sz="1600" b="0" i="0">
                <a:solidFill>
                  <a:srgbClr val="2A2A2A"/>
                </a:solidFill>
                <a:latin typeface="Arial" panose="020B0604020202020204"/>
                <a:ea typeface="Arial" panose="020B0604020202020204"/>
              </a:rPr>
              <a:t>与</a:t>
            </a:r>
            <a:r>
              <a:rPr lang="en-US" altLang="zh-CN" sz="1600" b="0" i="0">
                <a:solidFill>
                  <a:srgbClr val="2A2A2A"/>
                </a:solidFill>
                <a:latin typeface="Arial" panose="020B0604020202020204"/>
                <a:ea typeface="Arial" panose="020B0604020202020204"/>
              </a:rPr>
              <a:t> I2C</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SPI </a:t>
            </a:r>
            <a:r>
              <a:rPr lang="zh-CN" altLang="en-US" sz="1600" b="0" i="0">
                <a:solidFill>
                  <a:srgbClr val="2A2A2A"/>
                </a:solidFill>
                <a:latin typeface="Arial" panose="020B0604020202020204"/>
                <a:ea typeface="Arial" panose="020B0604020202020204"/>
              </a:rPr>
              <a:t>等具有时钟信号的同步通讯方式不同，</a:t>
            </a: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通讯并不是以时钟信号来进行同步的，</a:t>
            </a:r>
            <a:r>
              <a:rPr lang="en-US" altLang="zh-CN" sz="1600" b="0" i="0">
                <a:solidFill>
                  <a:srgbClr val="2A2A2A"/>
                </a:solidFill>
                <a:latin typeface="Arial" panose="020B0604020202020204"/>
                <a:ea typeface="Arial" panose="020B0604020202020204"/>
              </a:rPr>
              <a:t> </a:t>
            </a:r>
            <a:r>
              <a:rPr lang="zh-CN" altLang="en-US" sz="1600" b="0" i="0">
                <a:solidFill>
                  <a:srgbClr val="2A2A2A"/>
                </a:solidFill>
                <a:latin typeface="Arial" panose="020B0604020202020204"/>
                <a:ea typeface="Arial" panose="020B0604020202020204"/>
              </a:rPr>
              <a:t>它是一种异步通讯，只具有</a:t>
            </a:r>
            <a:r>
              <a:rPr lang="en-US" altLang="zh-CN" sz="1600" b="0" i="0">
                <a:solidFill>
                  <a:srgbClr val="2A2A2A"/>
                </a:solidFill>
                <a:latin typeface="Arial" panose="020B0604020202020204"/>
                <a:ea typeface="Arial" panose="020B0604020202020204"/>
              </a:rPr>
              <a:t> CAN_High </a:t>
            </a:r>
            <a:r>
              <a:rPr lang="zh-CN" altLang="en-US" sz="1600" b="0" i="0">
                <a:solidFill>
                  <a:srgbClr val="2A2A2A"/>
                </a:solidFill>
                <a:latin typeface="Arial" panose="020B0604020202020204"/>
                <a:ea typeface="Arial" panose="020B0604020202020204"/>
              </a:rPr>
              <a:t>和</a:t>
            </a:r>
            <a:r>
              <a:rPr lang="en-US" altLang="zh-CN" sz="1600" b="0" i="0">
                <a:solidFill>
                  <a:srgbClr val="2A2A2A"/>
                </a:solidFill>
                <a:latin typeface="Arial" panose="020B0604020202020204"/>
                <a:ea typeface="Arial" panose="020B0604020202020204"/>
              </a:rPr>
              <a:t> CAN_Low </a:t>
            </a:r>
            <a:r>
              <a:rPr lang="zh-CN" altLang="en-US" sz="1600" b="0" i="0">
                <a:solidFill>
                  <a:srgbClr val="2A2A2A"/>
                </a:solidFill>
                <a:latin typeface="Arial" panose="020B0604020202020204"/>
                <a:ea typeface="Arial" panose="020B0604020202020204"/>
              </a:rPr>
              <a:t>两条信号线，共同构成一组差分信号线，以</a:t>
            </a:r>
            <a:r>
              <a:rPr lang="en-US" altLang="zh-CN" sz="1600" b="0" i="0">
                <a:solidFill>
                  <a:srgbClr val="2A2A2A"/>
                </a:solidFill>
                <a:latin typeface="Arial" panose="020B0604020202020204"/>
                <a:ea typeface="Arial" panose="020B0604020202020204"/>
              </a:rPr>
              <a:t> </a:t>
            </a:r>
            <a:r>
              <a:rPr lang="zh-CN" altLang="en-US" sz="1600" b="0" i="0">
                <a:solidFill>
                  <a:srgbClr val="2A2A2A"/>
                </a:solidFill>
                <a:latin typeface="Arial" panose="020B0604020202020204"/>
                <a:ea typeface="Arial" panose="020B0604020202020204"/>
              </a:rPr>
              <a:t>差分信号的形式进行通讯。</a:t>
            </a:r>
            <a:endParaRPr lang="zh-CN" altLang="en-US" sz="1600" b="0" i="0">
              <a:solidFill>
                <a:srgbClr val="2A2A2A"/>
              </a:solidFill>
              <a:latin typeface="Arial" panose="020B0604020202020204"/>
              <a:ea typeface="Arial" panose="020B0604020202020204"/>
            </a:endParaRPr>
          </a:p>
        </p:txBody>
      </p:sp>
      <p:pic>
        <p:nvPicPr>
          <p:cNvPr id="23" name="图片 17" descr="IMG_256"/>
          <p:cNvPicPr>
            <a:picLocks noChangeAspect="1"/>
          </p:cNvPicPr>
          <p:nvPr/>
        </p:nvPicPr>
        <p:blipFill>
          <a:blip r:embed="rId1"/>
          <a:stretch>
            <a:fillRect/>
          </a:stretch>
        </p:blipFill>
        <p:spPr>
          <a:xfrm>
            <a:off x="4457065" y="2640330"/>
            <a:ext cx="7730490" cy="3658235"/>
          </a:xfrm>
          <a:prstGeom prst="rect">
            <a:avLst/>
          </a:prstGeom>
          <a:noFill/>
          <a:ln w="9525">
            <a:noFill/>
          </a:ln>
        </p:spPr>
      </p:pic>
      <p:pic>
        <p:nvPicPr>
          <p:cNvPr id="24" name="图片 18" descr="IMG_256"/>
          <p:cNvPicPr>
            <a:picLocks noChangeAspect="1"/>
          </p:cNvPicPr>
          <p:nvPr/>
        </p:nvPicPr>
        <p:blipFill>
          <a:blip r:embed="rId2"/>
          <a:stretch>
            <a:fillRect/>
          </a:stretch>
        </p:blipFill>
        <p:spPr>
          <a:xfrm>
            <a:off x="-60960" y="4914265"/>
            <a:ext cx="4601845" cy="2289810"/>
          </a:xfrm>
          <a:prstGeom prst="rect">
            <a:avLst/>
          </a:prstGeom>
          <a:noFill/>
          <a:ln w="9525">
            <a:noFill/>
          </a:ln>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CAN</a:t>
            </a:r>
            <a:r>
              <a:rPr lang="zh-CN" altLang="en-US" sz="2000" b="1" spc="300">
                <a:latin typeface="+mj-ea"/>
                <a:ea typeface="+mj-ea"/>
                <a:sym typeface="+mn-ea"/>
              </a:rPr>
              <a:t>的主要特征</a:t>
            </a:r>
            <a:endParaRPr lang="zh-CN" altLang="en-US" sz="2000"/>
          </a:p>
        </p:txBody>
      </p:sp>
      <p:sp>
        <p:nvSpPr>
          <p:cNvPr id="7" name="文本框 6"/>
          <p:cNvSpPr txBox="1"/>
          <p:nvPr/>
        </p:nvSpPr>
        <p:spPr>
          <a:xfrm>
            <a:off x="511175" y="1473835"/>
            <a:ext cx="10577195" cy="5106035"/>
          </a:xfrm>
          <a:prstGeom prst="rect">
            <a:avLst/>
          </a:prstGeom>
        </p:spPr>
        <p:txBody>
          <a:bodyPr wrap="square">
            <a:noAutofit/>
          </a:bodyPr>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1. </a:t>
            </a:r>
            <a:r>
              <a:rPr lang="zh-CN" altLang="en-US" sz="1600" b="0" i="0">
                <a:solidFill>
                  <a:srgbClr val="2A2A2A"/>
                </a:solidFill>
                <a:latin typeface="Arial" panose="020B0604020202020204"/>
                <a:ea typeface="Arial" panose="020B0604020202020204"/>
              </a:rPr>
              <a:t>高可靠性</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2. </a:t>
            </a:r>
            <a:r>
              <a:rPr lang="zh-CN" altLang="en-US" sz="1600" b="0" i="0">
                <a:solidFill>
                  <a:srgbClr val="2A2A2A"/>
                </a:solidFill>
                <a:latin typeface="Arial" panose="020B0604020202020204"/>
                <a:ea typeface="Arial" panose="020B0604020202020204"/>
              </a:rPr>
              <a:t>实时性</a:t>
            </a:r>
            <a:br>
              <a:rPr lang="zh-CN" altLang="en-US" sz="1600" b="0" i="0">
                <a:solidFill>
                  <a:srgbClr val="2A2A2A"/>
                </a:solidFill>
                <a:latin typeface="Arial" panose="020B0604020202020204"/>
                <a:ea typeface="Arial" panose="020B0604020202020204"/>
              </a:rPr>
            </a:br>
            <a:r>
              <a:rPr lang="en-US" altLang="zh-CN" sz="1600" b="0" i="0">
                <a:solidFill>
                  <a:srgbClr val="2A2A2A"/>
                </a:solidFill>
                <a:latin typeface="Arial" panose="020B0604020202020204"/>
                <a:ea typeface="Arial" panose="020B0604020202020204"/>
              </a:rPr>
              <a:t>3. </a:t>
            </a:r>
            <a:r>
              <a:rPr lang="zh-CN" altLang="en-US" sz="1600" b="0" i="0">
                <a:solidFill>
                  <a:srgbClr val="2A2A2A"/>
                </a:solidFill>
                <a:latin typeface="Arial" panose="020B0604020202020204"/>
                <a:ea typeface="Arial" panose="020B0604020202020204"/>
              </a:rPr>
              <a:t>多主从架构</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4. </a:t>
            </a:r>
            <a:r>
              <a:rPr lang="zh-CN" altLang="en-US" sz="1600" b="0" i="0">
                <a:solidFill>
                  <a:srgbClr val="2A2A2A"/>
                </a:solidFill>
                <a:latin typeface="Arial" panose="020B0604020202020204"/>
                <a:ea typeface="Arial" panose="020B0604020202020204"/>
              </a:rPr>
              <a:t>高带宽与可扩展性</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5. </a:t>
            </a:r>
            <a:r>
              <a:rPr lang="zh-CN" altLang="en-US" sz="1600" b="0" i="0">
                <a:solidFill>
                  <a:srgbClr val="2A2A2A"/>
                </a:solidFill>
                <a:latin typeface="Arial" panose="020B0604020202020204"/>
                <a:ea typeface="Arial" panose="020B0604020202020204"/>
              </a:rPr>
              <a:t>错误处理与容错性</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6. </a:t>
            </a:r>
            <a:r>
              <a:rPr lang="zh-CN" altLang="en-US" sz="1600" b="0" i="0">
                <a:solidFill>
                  <a:srgbClr val="2A2A2A"/>
                </a:solidFill>
                <a:latin typeface="Arial" panose="020B0604020202020204"/>
                <a:ea typeface="Arial" panose="020B0604020202020204"/>
              </a:rPr>
              <a:t>成本效益</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7. </a:t>
            </a:r>
            <a:r>
              <a:rPr lang="zh-CN" altLang="en-US" sz="1600" b="0" i="0">
                <a:solidFill>
                  <a:srgbClr val="2A2A2A"/>
                </a:solidFill>
                <a:latin typeface="Arial" panose="020B0604020202020204"/>
                <a:ea typeface="Arial" panose="020B0604020202020204"/>
              </a:rPr>
              <a:t>标准化与兼容性</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CAN</a:t>
            </a:r>
            <a:r>
              <a:rPr lang="zh-CN" altLang="en-US" sz="1600" b="0" i="0">
                <a:solidFill>
                  <a:srgbClr val="2A2A2A"/>
                </a:solidFill>
                <a:latin typeface="Arial" panose="020B0604020202020204"/>
                <a:ea typeface="Arial" panose="020B0604020202020204"/>
              </a:rPr>
              <a:t>的核心优势在于高可靠性、实时性和多主从架构，尤其适合对安全性、实时性要求高的嵌入式系统。若需更高带宽或大数据量传输，可考虑</a:t>
            </a:r>
            <a:r>
              <a:rPr lang="en-US" altLang="zh-CN" sz="1600" b="0" i="0">
                <a:solidFill>
                  <a:srgbClr val="2A2A2A"/>
                </a:solidFill>
                <a:latin typeface="Arial" panose="020B0604020202020204"/>
                <a:ea typeface="Arial" panose="020B0604020202020204"/>
              </a:rPr>
              <a:t>CAN FD</a:t>
            </a:r>
            <a:r>
              <a:rPr lang="zh-CN" altLang="en-US" sz="1600" b="0" i="0">
                <a:solidFill>
                  <a:srgbClr val="2A2A2A"/>
                </a:solidFill>
                <a:latin typeface="Arial" panose="020B0604020202020204"/>
                <a:ea typeface="Arial" panose="020B0604020202020204"/>
              </a:rPr>
              <a:t>或工业以太网（如</a:t>
            </a:r>
            <a:r>
              <a:rPr lang="en-US" altLang="zh-CN" sz="1600" b="0" i="0">
                <a:solidFill>
                  <a:srgbClr val="2A2A2A"/>
                </a:solidFill>
                <a:latin typeface="Arial" panose="020B0604020202020204"/>
                <a:ea typeface="Arial" panose="020B0604020202020204"/>
              </a:rPr>
              <a:t>EtherCAT</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sp>
        <p:nvSpPr>
          <p:cNvPr id="8" name="文本框 7"/>
          <p:cNvSpPr txBox="1"/>
          <p:nvPr/>
        </p:nvSpPr>
        <p:spPr>
          <a:xfrm>
            <a:off x="180975" y="1913255"/>
            <a:ext cx="11918950" cy="4312285"/>
          </a:xfrm>
          <a:prstGeom prst="rect">
            <a:avLst/>
          </a:prstGeom>
          <a:noFill/>
        </p:spPr>
        <p:txBody>
          <a:bodyPr wrap="square" rtlCol="0" anchor="t">
            <a:noAutofit/>
          </a:bodyPr>
          <a:p>
            <a:r>
              <a:rPr lang="en-US" altLang="zh-CN" sz="1400">
                <a:solidFill>
                  <a:schemeClr val="bg2"/>
                </a:solidFill>
              </a:rPr>
              <a:t>typedef struct</a:t>
            </a:r>
            <a:endParaRPr lang="en-US" altLang="zh-CN" sz="1400">
              <a:solidFill>
                <a:schemeClr val="bg2"/>
              </a:solidFill>
            </a:endParaRPr>
          </a:p>
          <a:p>
            <a:r>
              <a:rPr lang="en-US" altLang="zh-CN" sz="1400">
                <a:solidFill>
                  <a:schemeClr val="bg2"/>
                </a:solidFill>
              </a:rPr>
              <a:t>{</a:t>
            </a:r>
            <a:endParaRPr lang="en-US" altLang="zh-CN" sz="1400">
              <a:solidFill>
                <a:schemeClr val="bg2"/>
              </a:solidFill>
            </a:endParaRPr>
          </a:p>
          <a:p>
            <a:r>
              <a:rPr lang="en-US" altLang="zh-CN" sz="1400">
                <a:solidFill>
                  <a:schemeClr val="bg2"/>
                </a:solidFill>
              </a:rPr>
              <a:t>  uint32_t StdId;  /*!&lt; Specifies the standard identifier. This parameter can be a value between 0 to 0x7FF. */</a:t>
            </a:r>
            <a:endParaRPr lang="en-US" altLang="zh-CN" sz="1400">
              <a:solidFill>
                <a:schemeClr val="bg2"/>
              </a:solidFill>
            </a:endParaRPr>
          </a:p>
          <a:p>
            <a:r>
              <a:rPr lang="en-US" altLang="zh-CN" sz="1400">
                <a:solidFill>
                  <a:schemeClr val="bg2"/>
                </a:solidFill>
              </a:rPr>
              <a:t>  uint32_t ExtId;  /*!&lt; Specifies the extended identifier. This parameter can be a value between 0 to 0x1FFFFFFF. */</a:t>
            </a:r>
            <a:endParaRPr lang="en-US" altLang="zh-CN" sz="1400">
              <a:solidFill>
                <a:schemeClr val="bg2"/>
              </a:solidFill>
            </a:endParaRPr>
          </a:p>
          <a:p>
            <a:r>
              <a:rPr lang="en-US" altLang="zh-CN" sz="1400">
                <a:solidFill>
                  <a:schemeClr val="bg2"/>
                </a:solidFill>
              </a:rPr>
              <a:t>  uint8_t IDE;     /*!&lt; Specifies the type of identifier for the message that will be transmitted. This parameter can be a value  of @ref CAN_identifier_type */</a:t>
            </a:r>
            <a:endParaRPr lang="en-US" altLang="zh-CN" sz="1400">
              <a:solidFill>
                <a:schemeClr val="bg2"/>
              </a:solidFill>
            </a:endParaRPr>
          </a:p>
          <a:p>
            <a:r>
              <a:rPr lang="en-US" altLang="zh-CN" sz="1400">
                <a:solidFill>
                  <a:schemeClr val="bg2"/>
                </a:solidFill>
              </a:rPr>
              <a:t>  uint8_t RTR;     /*!&lt; Specifies the type of frame for the message that will  be transmitted. This parameter can be a value of  @ref CAN_remote_transmission_request */</a:t>
            </a:r>
            <a:endParaRPr lang="en-US" altLang="zh-CN" sz="1400">
              <a:solidFill>
                <a:schemeClr val="bg2"/>
              </a:solidFill>
            </a:endParaRPr>
          </a:p>
          <a:p>
            <a:r>
              <a:rPr lang="en-US" altLang="zh-CN" sz="1400">
                <a:solidFill>
                  <a:schemeClr val="bg2"/>
                </a:solidFill>
              </a:rPr>
              <a:t>  uint8_t DLC;     /*!&lt; Specifies the length of the frame that will be transmitted. This parameter can be a value between 0 to 8 */</a:t>
            </a:r>
            <a:endParaRPr lang="en-US" altLang="zh-CN" sz="1400">
              <a:solidFill>
                <a:schemeClr val="bg2"/>
              </a:solidFill>
            </a:endParaRPr>
          </a:p>
          <a:p>
            <a:r>
              <a:rPr lang="en-US" altLang="zh-CN" sz="1400">
                <a:solidFill>
                  <a:schemeClr val="bg2"/>
                </a:solidFill>
              </a:rPr>
              <a:t>  uint8_t Data[8]; /*!&lt; Contains the data to be transmitted. It ranges from 0  to 0xFF. */</a:t>
            </a:r>
            <a:endParaRPr lang="en-US" altLang="zh-CN" sz="1400">
              <a:solidFill>
                <a:schemeClr val="bg2"/>
              </a:solidFill>
            </a:endParaRPr>
          </a:p>
          <a:p>
            <a:r>
              <a:rPr lang="en-US" altLang="zh-CN" sz="1400">
                <a:solidFill>
                  <a:schemeClr val="bg2"/>
                </a:solidFill>
              </a:rPr>
              <a:t>} CanTxMsg;</a:t>
            </a:r>
            <a:endParaRPr lang="en-US" altLang="zh-CN" sz="1400">
              <a:solidFill>
                <a:schemeClr val="bg2"/>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graphicFrame>
        <p:nvGraphicFramePr>
          <p:cNvPr id="5" name="表格 4"/>
          <p:cNvGraphicFramePr/>
          <p:nvPr/>
        </p:nvGraphicFramePr>
        <p:xfrm>
          <a:off x="635318" y="2035493"/>
          <a:ext cx="10479405" cy="2865120"/>
        </p:xfrm>
        <a:graphic>
          <a:graphicData uri="http://schemas.openxmlformats.org/drawingml/2006/table">
            <a:tbl>
              <a:tblPr/>
              <a:tblGrid>
                <a:gridCol w="3493135"/>
                <a:gridCol w="3493135"/>
                <a:gridCol w="3493135"/>
              </a:tblGrid>
              <a:tr h="358140">
                <a:tc>
                  <a:txBody>
                    <a:bodyPr/>
                    <a:p>
                      <a:pPr marL="0" indent="0" algn="ctr" fontAlgn="t">
                        <a:spcBef>
                          <a:spcPct val="0"/>
                        </a:spcBef>
                        <a:spcAft>
                          <a:spcPct val="0"/>
                        </a:spcAft>
                      </a:pPr>
                      <a:r>
                        <a:rPr lang="zh-CN" altLang="en-US" sz="1400" b="0">
                          <a:solidFill>
                            <a:srgbClr val="001846"/>
                          </a:solidFill>
                          <a:latin typeface="仿宋" panose="02010609060101010101" pitchFamily="49" charset="-122"/>
                          <a:ea typeface="仿宋" panose="02010609060101010101" pitchFamily="49" charset="-122"/>
                        </a:rPr>
                        <a:t>字段</a:t>
                      </a:r>
                      <a:endParaRPr lang="zh-CN" altLang="en-US" sz="1400" b="0">
                        <a:solidFill>
                          <a:srgbClr val="001846"/>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标准帧（</a:t>
                      </a:r>
                      <a:r>
                        <a:rPr lang="en-US" altLang="zh-CN" sz="1400" b="0">
                          <a:solidFill>
                            <a:srgbClr val="001846"/>
                          </a:solidFill>
                          <a:latin typeface="仿宋" panose="02010609060101010101" pitchFamily="49" charset="-122"/>
                          <a:ea typeface="仿宋" panose="02010609060101010101" pitchFamily="49" charset="-122"/>
                          <a:cs typeface="仿宋" panose="02010609060101010101" pitchFamily="49" charset="-122"/>
                        </a:rPr>
                        <a:t>11</a:t>
                      </a: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001846"/>
                          </a:solidFill>
                          <a:latin typeface="仿宋" panose="02010609060101010101" pitchFamily="49" charset="-122"/>
                          <a:ea typeface="仿宋" panose="02010609060101010101" pitchFamily="49" charset="-122"/>
                          <a:cs typeface="仿宋" panose="02010609060101010101" pitchFamily="49" charset="-122"/>
                        </a:rPr>
                        <a:t>ID</a:t>
                      </a: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a:t>
                      </a:r>
                      <a:endPar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扩展帧（</a:t>
                      </a:r>
                      <a:r>
                        <a:rPr lang="en-US" altLang="zh-CN" sz="1400" b="0">
                          <a:solidFill>
                            <a:srgbClr val="001846"/>
                          </a:solidFill>
                          <a:latin typeface="仿宋" panose="02010609060101010101" pitchFamily="49" charset="-122"/>
                          <a:ea typeface="仿宋" panose="02010609060101010101" pitchFamily="49" charset="-122"/>
                          <a:cs typeface="仿宋" panose="02010609060101010101" pitchFamily="49" charset="-122"/>
                        </a:rPr>
                        <a:t>29</a:t>
                      </a: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001846"/>
                          </a:solidFill>
                          <a:latin typeface="仿宋" panose="02010609060101010101" pitchFamily="49" charset="-122"/>
                          <a:ea typeface="仿宋" panose="02010609060101010101" pitchFamily="49" charset="-122"/>
                          <a:cs typeface="仿宋" panose="02010609060101010101" pitchFamily="49" charset="-122"/>
                        </a:rPr>
                        <a:t>ID</a:t>
                      </a:r>
                      <a:r>
                        <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rPr>
                        <a:t>）</a:t>
                      </a:r>
                      <a:endParaRPr lang="zh-CN" altLang="en-US" sz="1400" b="0">
                        <a:solidFill>
                          <a:srgbClr val="001846"/>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rPr>
                        <a:t>SOF</a:t>
                      </a:r>
                      <a:endParaRPr lang="en-US" altLang="zh-CN"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zh-CN" altLang="en-US" sz="1400" b="0">
                          <a:solidFill>
                            <a:srgbClr val="120649"/>
                          </a:solidFill>
                          <a:latin typeface="仿宋" panose="02010609060101010101" pitchFamily="49" charset="-122"/>
                          <a:ea typeface="仿宋" panose="02010609060101010101" pitchFamily="49" charset="-122"/>
                        </a:rPr>
                        <a:t>仲裁段</a:t>
                      </a:r>
                      <a:endParaRPr lang="zh-CN" altLang="en-US"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11</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ID + RTR</a:t>
                      </a:r>
                      <a:endPar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11</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ID + SRR + IDE + 18</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位扩展</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ID + RTR</a:t>
                      </a:r>
                      <a:endPar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zh-CN" altLang="en-US" sz="1400" b="0">
                          <a:solidFill>
                            <a:srgbClr val="120649"/>
                          </a:solidFill>
                          <a:latin typeface="仿宋" panose="02010609060101010101" pitchFamily="49" charset="-122"/>
                          <a:ea typeface="仿宋" panose="02010609060101010101" pitchFamily="49" charset="-122"/>
                        </a:rPr>
                        <a:t>控制段</a:t>
                      </a:r>
                      <a:endParaRPr lang="zh-CN" altLang="en-US"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rPr>
                        <a:t>DLC + r0</a:t>
                      </a:r>
                      <a:endParaRPr lang="en-US" altLang="zh-CN"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rPr>
                        <a:t>DLC + r1</a:t>
                      </a:r>
                      <a:endParaRPr lang="en-US" altLang="zh-CN"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zh-CN" altLang="en-US" sz="1400" b="0">
                          <a:solidFill>
                            <a:srgbClr val="120649"/>
                          </a:solidFill>
                          <a:latin typeface="仿宋" panose="02010609060101010101" pitchFamily="49" charset="-122"/>
                          <a:ea typeface="仿宋" panose="02010609060101010101" pitchFamily="49" charset="-122"/>
                        </a:rPr>
                        <a:t>数据段</a:t>
                      </a:r>
                      <a:endParaRPr lang="zh-CN" altLang="en-US"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0~8</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字节</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0~8</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字节</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CRC</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段</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15</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CRC + </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界定符</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15</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CRC + </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界定符</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ACK</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段</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ACK</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间隙 </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 </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界定符</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ACK</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间隙 </a:t>
                      </a: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 </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界定符</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r h="358140">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rPr>
                        <a:t>EOF</a:t>
                      </a:r>
                      <a:endParaRPr lang="en-US" altLang="zh-CN" sz="1400" b="0">
                        <a:solidFill>
                          <a:srgbClr val="120649"/>
                        </a:solidFill>
                        <a:latin typeface="仿宋" panose="02010609060101010101" pitchFamily="49" charset="-122"/>
                        <a:ea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7</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c>
                  <a:txBody>
                    <a:bodyPr/>
                    <a:p>
                      <a:pPr marL="0" indent="0" algn="ctr" fontAlgn="t">
                        <a:spcBef>
                          <a:spcPct val="0"/>
                        </a:spcBef>
                        <a:spcAft>
                          <a:spcPct val="0"/>
                        </a:spcAft>
                      </a:pPr>
                      <a:r>
                        <a:rPr lang="en-US" altLang="zh-CN" sz="1400" b="0">
                          <a:solidFill>
                            <a:srgbClr val="120649"/>
                          </a:solidFill>
                          <a:latin typeface="仿宋" panose="02010609060101010101" pitchFamily="49" charset="-122"/>
                          <a:ea typeface="仿宋" panose="02010609060101010101" pitchFamily="49" charset="-122"/>
                          <a:cs typeface="仿宋" panose="02010609060101010101" pitchFamily="49" charset="-122"/>
                        </a:rPr>
                        <a:t>7</a:t>
                      </a:r>
                      <a:r>
                        <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rPr>
                        <a:t>位</a:t>
                      </a:r>
                      <a:endParaRPr lang="zh-CN" altLang="en-US" sz="1400" b="0">
                        <a:solidFill>
                          <a:srgbClr val="120649"/>
                        </a:solidFill>
                        <a:latin typeface="仿宋" panose="02010609060101010101" pitchFamily="49" charset="-122"/>
                        <a:ea typeface="仿宋" panose="02010609060101010101" pitchFamily="49" charset="-122"/>
                        <a:cs typeface="仿宋" panose="02010609060101010101" pitchFamily="49" charset="-122"/>
                      </a:endParaRPr>
                    </a:p>
                  </a:txBody>
                  <a:tcPr marL="190817" marR="190817" marT="95567" marB="95567" anchor="ctr" anchorCtr="0">
                    <a:lnL w="12700">
                      <a:solidFill>
                        <a:schemeClr val="bg2"/>
                      </a:solidFill>
                      <a:prstDash val="solid"/>
                    </a:lnL>
                    <a:lnR w="12700">
                      <a:solidFill>
                        <a:schemeClr val="bg2"/>
                      </a:solidFill>
                      <a:prstDash val="solid"/>
                    </a:lnR>
                    <a:lnT w="12700">
                      <a:solidFill>
                        <a:schemeClr val="bg2"/>
                      </a:solidFill>
                      <a:prstDash val="solid"/>
                    </a:lnT>
                    <a:lnB w="12700">
                      <a:solidFill>
                        <a:schemeClr val="bg2"/>
                      </a:solidFill>
                      <a:prstDash val="solid"/>
                    </a:lnB>
                    <a:noFill/>
                  </a:tcPr>
                </a:tc>
              </a:tr>
            </a:tbl>
          </a:graphicData>
        </a:graphic>
      </p:graphicFrame>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pic>
        <p:nvPicPr>
          <p:cNvPr id="25" name="图片 19" descr="IMG_256"/>
          <p:cNvPicPr>
            <a:picLocks noChangeAspect="1"/>
          </p:cNvPicPr>
          <p:nvPr/>
        </p:nvPicPr>
        <p:blipFill>
          <a:blip r:embed="rId1"/>
          <a:stretch>
            <a:fillRect/>
          </a:stretch>
        </p:blipFill>
        <p:spPr>
          <a:xfrm>
            <a:off x="846455" y="1953895"/>
            <a:ext cx="9583420" cy="4376420"/>
          </a:xfrm>
          <a:prstGeom prst="rect">
            <a:avLst/>
          </a:prstGeom>
          <a:noFill/>
          <a:ln w="9525">
            <a:noFill/>
          </a:ln>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pic>
        <p:nvPicPr>
          <p:cNvPr id="26" name="图片 20" descr="IMG_256"/>
          <p:cNvPicPr>
            <a:picLocks noChangeAspect="1"/>
          </p:cNvPicPr>
          <p:nvPr/>
        </p:nvPicPr>
        <p:blipFill>
          <a:blip r:embed="rId1"/>
          <a:stretch>
            <a:fillRect/>
          </a:stretch>
        </p:blipFill>
        <p:spPr>
          <a:xfrm>
            <a:off x="1639570" y="2170430"/>
            <a:ext cx="8453755" cy="3883025"/>
          </a:xfrm>
          <a:prstGeom prst="rect">
            <a:avLst/>
          </a:prstGeom>
          <a:noFill/>
          <a:ln w="9525">
            <a:noFill/>
          </a:ln>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pic>
        <p:nvPicPr>
          <p:cNvPr id="27" name="图片 21" descr="IMG_256"/>
          <p:cNvPicPr>
            <a:picLocks noChangeAspect="1"/>
          </p:cNvPicPr>
          <p:nvPr/>
        </p:nvPicPr>
        <p:blipFill>
          <a:blip r:embed="rId1"/>
          <a:stretch>
            <a:fillRect/>
          </a:stretch>
        </p:blipFill>
        <p:spPr>
          <a:xfrm>
            <a:off x="753745" y="2250440"/>
            <a:ext cx="9941560" cy="3535045"/>
          </a:xfrm>
          <a:prstGeom prst="rect">
            <a:avLst/>
          </a:prstGeom>
          <a:noFill/>
          <a:ln w="9525">
            <a:noFill/>
          </a:ln>
        </p:spPr>
      </p:pic>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en-US" altLang="zh-CN">
                <a:sym typeface="+mn-ea"/>
              </a:rPr>
              <a:t>I2C</a:t>
            </a:r>
            <a:r>
              <a:rPr lang="zh-CN" altLang="en-US">
                <a:sym typeface="+mn-ea"/>
              </a:rPr>
              <a: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7340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协议层</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 </a:t>
            </a:r>
            <a:r>
              <a:rPr lang="zh-CN" altLang="en-US" sz="1600" b="0" i="0">
                <a:solidFill>
                  <a:srgbClr val="2A2A2A"/>
                </a:solidFill>
                <a:latin typeface="Arial" panose="020B0604020202020204"/>
                <a:ea typeface="Arial" panose="020B0604020202020204"/>
              </a:rPr>
              <a:t>的报文种类及结构</a:t>
            </a:r>
            <a:endParaRPr lang="zh-CN" altLang="en-US" sz="1600" b="0" i="0">
              <a:solidFill>
                <a:srgbClr val="2A2A2A"/>
              </a:solidFill>
              <a:latin typeface="Arial" panose="020B0604020202020204"/>
              <a:ea typeface="Arial" panose="020B0604020202020204"/>
            </a:endParaRPr>
          </a:p>
        </p:txBody>
      </p:sp>
      <p:pic>
        <p:nvPicPr>
          <p:cNvPr id="2" name="图片 1"/>
          <p:cNvPicPr/>
          <p:nvPr/>
        </p:nvPicPr>
        <p:blipFill>
          <a:blip r:embed="rId1"/>
          <a:srcRect b="10989"/>
          <a:stretch>
            <a:fillRect/>
          </a:stretch>
        </p:blipFill>
        <p:spPr>
          <a:xfrm>
            <a:off x="788035" y="2117090"/>
            <a:ext cx="9283700" cy="3487420"/>
          </a:xfrm>
          <a:prstGeom prst="rect">
            <a:avLst/>
          </a:prstGeom>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561340"/>
          </a:xfrm>
          <a:prstGeom prst="rect">
            <a:avLst/>
          </a:prstGeom>
        </p:spPr>
        <p:txBody>
          <a:bodyPr wrap="square">
            <a:noAutofit/>
          </a:bodyPr>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CANopen</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参考文档</a:t>
            </a:r>
            <a:r>
              <a:rPr lang="en-US" altLang="zh-CN" sz="1600" b="0" i="0">
                <a:solidFill>
                  <a:srgbClr val="2A2A2A"/>
                </a:solidFill>
                <a:latin typeface="Arial" panose="020B0604020202020204"/>
                <a:ea typeface="Arial" panose="020B0604020202020204"/>
              </a:rPr>
              <a:t> CANopeneasy </a:t>
            </a:r>
            <a:r>
              <a:rPr lang="en-US" altLang="zh-CN" sz="1600" b="0" i="0">
                <a:solidFill>
                  <a:srgbClr val="2A2A2A"/>
                </a:solidFill>
                <a:latin typeface="Arial" panose="020B0604020202020204"/>
                <a:ea typeface="Arial" panose="020B0604020202020204"/>
              </a:rPr>
              <a:t>pdf</a:t>
            </a:r>
            <a:endParaRPr lang="en-US" altLang="zh-CN" sz="1600" b="0" i="0">
              <a:solidFill>
                <a:srgbClr val="2A2A2A"/>
              </a:solidFill>
              <a:latin typeface="Arial" panose="020B0604020202020204"/>
              <a:ea typeface="Arial" panose="020B0604020202020204"/>
            </a:endParaRPr>
          </a:p>
        </p:txBody>
      </p:sp>
      <p:pic>
        <p:nvPicPr>
          <p:cNvPr id="3" name="图片 2"/>
          <p:cNvPicPr/>
          <p:nvPr/>
        </p:nvPicPr>
        <p:blipFill>
          <a:blip r:embed="rId1"/>
          <a:stretch>
            <a:fillRect/>
          </a:stretch>
        </p:blipFill>
        <p:spPr>
          <a:xfrm>
            <a:off x="6093460" y="1402715"/>
            <a:ext cx="5721350" cy="4895850"/>
          </a:xfrm>
          <a:prstGeom prst="rect">
            <a:avLst/>
          </a:prstGeom>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-&gt;I2C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5" name="图片 4"/>
          <p:cNvPicPr/>
          <p:nvPr/>
        </p:nvPicPr>
        <p:blipFill>
          <a:blip r:embed="rId1"/>
          <a:stretch>
            <a:fillRect/>
          </a:stretch>
        </p:blipFill>
        <p:spPr>
          <a:xfrm>
            <a:off x="1169670" y="2070735"/>
            <a:ext cx="9392920" cy="4259580"/>
          </a:xfrm>
          <a:prstGeom prst="rect">
            <a:avLst/>
          </a:prstGeom>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noChangeArrowheads="1"/>
          </p:cNvSpPr>
          <p:nvPr>
            <p:ph type="subTitle" idx="1"/>
          </p:nvPr>
        </p:nvSpPr>
        <p:spPr>
          <a:xfrm>
            <a:off x="95885" y="841375"/>
            <a:ext cx="11541760" cy="388620"/>
          </a:xfrm>
        </p:spPr>
        <p:txBody>
          <a:bodyPr>
            <a:noAutofit/>
          </a:bodyPr>
          <a:p>
            <a:pPr algn="l"/>
            <a:r>
              <a:rPr lang="zh-CN" altLang="en-US" sz="1400"/>
              <a:t>通用异步接收器</a:t>
            </a:r>
            <a:r>
              <a:rPr lang="en-US" altLang="zh-CN" sz="1400"/>
              <a:t>/</a:t>
            </a:r>
            <a:r>
              <a:rPr lang="zh-CN" altLang="en-US" sz="1400"/>
              <a:t>发送器，通常称为</a:t>
            </a:r>
            <a:r>
              <a:rPr lang="en-US" altLang="zh-CN" sz="1400"/>
              <a:t>UART</a:t>
            </a:r>
            <a:r>
              <a:rPr lang="zh-CN" altLang="en-US" sz="1400"/>
              <a:t>，是一种广泛应用于嵌入式领域的串行、异步、全双工通信协议。</a:t>
            </a:r>
            <a:endParaRPr lang="zh-CN" altLang="en-US" sz="1400"/>
          </a:p>
        </p:txBody>
      </p:sp>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1427480"/>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物理层</a:t>
            </a:r>
            <a:endParaRPr lang="zh-CN" altLang="en-US" sz="2000"/>
          </a:p>
        </p:txBody>
      </p:sp>
      <p:sp>
        <p:nvSpPr>
          <p:cNvPr id="7" name="文本框 6"/>
          <p:cNvSpPr txBox="1"/>
          <p:nvPr/>
        </p:nvSpPr>
        <p:spPr>
          <a:xfrm>
            <a:off x="450215" y="2675890"/>
            <a:ext cx="3024505" cy="3622040"/>
          </a:xfrm>
          <a:prstGeom prst="rect">
            <a:avLst/>
          </a:prstGeom>
        </p:spPr>
        <p:txBody>
          <a:bodyPr wrap="square">
            <a:noAutofit/>
          </a:bodyPr>
          <a:p>
            <a:pPr marL="0" indent="0" algn="l" defTabSz="266700">
              <a:lnSpc>
                <a:spcPts val="1950"/>
              </a:lnSpc>
              <a:spcBef>
                <a:spcPts val="1800"/>
              </a:spcBef>
              <a:spcAft>
                <a:spcPts val="600"/>
              </a:spcAft>
            </a:pPr>
            <a:r>
              <a:rPr lang="zh-CN" altLang="en-US" sz="1900" b="1">
                <a:solidFill>
                  <a:srgbClr val="4F4F4F"/>
                </a:solidFill>
                <a:latin typeface="微软雅黑" panose="020B0503020204020204" charset="-122"/>
                <a:ea typeface="微软雅黑" panose="020B0503020204020204" charset="-122"/>
                <a:sym typeface="+mn-ea"/>
              </a:rPr>
              <a:t>串口连接</a:t>
            </a:r>
            <a:endParaRPr lang="zh-CN" altLang="en-US" sz="1900" b="1" i="0">
              <a:solidFill>
                <a:srgbClr val="4F4F4F"/>
              </a:solidFill>
              <a:latin typeface="微软雅黑" panose="020B0503020204020204" charset="-122"/>
              <a:ea typeface="微软雅黑" panose="020B0503020204020204" charset="-122"/>
            </a:endParaRPr>
          </a:p>
          <a:p>
            <a:pPr marL="0" indent="0" algn="l" defTabSz="266700">
              <a:lnSpc>
                <a:spcPts val="1800"/>
              </a:lnSpc>
              <a:spcBef>
                <a:spcPct val="0"/>
              </a:spcBef>
              <a:spcAft>
                <a:spcPts val="1200"/>
              </a:spcAft>
            </a:pPr>
            <a:r>
              <a:rPr lang="zh-CN" altLang="en-US" sz="1600">
                <a:solidFill>
                  <a:srgbClr val="2A2A2A"/>
                </a:solidFill>
                <a:latin typeface="Arial" panose="020B0604020202020204"/>
                <a:ea typeface="Arial" panose="020B0604020202020204"/>
                <a:sym typeface="+mn-ea"/>
              </a:rPr>
              <a:t>UART 通道有两条数据线。每个设备上都有一个 RX 引脚和一个 TX 引脚（RX 用于接收，TX 用于发送）。每个设备的 RX 引脚都连接到另一个设备的 TX 引脚。请注意，没有共享时钟线！这是通用异步接收方发送方的“异步”方面。</a:t>
            </a:r>
            <a:endParaRPr lang="zh-CN" altLang="en-US" sz="1600" b="0" i="0">
              <a:solidFill>
                <a:srgbClr val="2A2A2A"/>
              </a:solidFill>
              <a:latin typeface="Arial" panose="020B0604020202020204"/>
              <a:ea typeface="Arial" panose="020B0604020202020204"/>
            </a:endParaRPr>
          </a:p>
          <a:p>
            <a:pPr marL="0" algn="l" defTabSz="266700">
              <a:lnSpc>
                <a:spcPts val="1950"/>
              </a:lnSpc>
              <a:spcBef>
                <a:spcPts val="1800"/>
              </a:spcBef>
              <a:spcAft>
                <a:spcPts val="600"/>
              </a:spcAft>
              <a:buClrTx/>
              <a:buSzTx/>
              <a:buFontTx/>
            </a:pPr>
            <a:r>
              <a:rPr lang="zh-CN" altLang="en-US" sz="1900" b="1">
                <a:solidFill>
                  <a:srgbClr val="4F4F4F"/>
                </a:solidFill>
                <a:latin typeface="微软雅黑" panose="020B0503020204020204" charset="-122"/>
                <a:ea typeface="微软雅黑" panose="020B0503020204020204" charset="-122"/>
                <a:sym typeface="+mn-ea"/>
              </a:rPr>
              <a:t>对外接口</a:t>
            </a:r>
            <a:endParaRPr lang="zh-CN" altLang="en-US" sz="1900" b="1" i="0">
              <a:solidFill>
                <a:srgbClr val="4F4F4F"/>
              </a:solidFill>
              <a:latin typeface="微软雅黑" panose="020B0503020204020204" charset="-122"/>
              <a:ea typeface="微软雅黑" panose="020B0503020204020204" charset="-122"/>
            </a:endParaRPr>
          </a:p>
          <a:p>
            <a:pPr marL="0" indent="0" algn="l" defTabSz="266700">
              <a:lnSpc>
                <a:spcPts val="1800"/>
              </a:lnSpc>
              <a:spcBef>
                <a:spcPct val="0"/>
              </a:spcBef>
              <a:spcAft>
                <a:spcPts val="1200"/>
              </a:spcAft>
            </a:pPr>
            <a:r>
              <a:rPr lang="zh-CN" altLang="en-US" sz="1600">
                <a:solidFill>
                  <a:srgbClr val="2A2A2A"/>
                </a:solidFill>
                <a:latin typeface="Arial" panose="020B0604020202020204"/>
                <a:ea typeface="Arial" panose="020B0604020202020204"/>
                <a:sym typeface="+mn-ea"/>
              </a:rPr>
              <a:t>TTL电平、RS232、RS422、RS485等</a:t>
            </a:r>
            <a:endParaRPr lang="zh-CN" altLang="en-US" sz="1600" b="0" i="0">
              <a:solidFill>
                <a:srgbClr val="2A2A2A"/>
              </a:solidFill>
              <a:latin typeface="Arial" panose="020B0604020202020204"/>
              <a:ea typeface="Arial" panose="020B0604020202020204"/>
            </a:endParaRPr>
          </a:p>
        </p:txBody>
      </p:sp>
      <p:pic>
        <p:nvPicPr>
          <p:cNvPr id="8" name="图片 7"/>
          <p:cNvPicPr/>
          <p:nvPr/>
        </p:nvPicPr>
        <p:blipFill>
          <a:blip r:embed="rId1"/>
          <a:stretch>
            <a:fillRect/>
          </a:stretch>
        </p:blipFill>
        <p:spPr>
          <a:xfrm>
            <a:off x="4020820" y="1229995"/>
            <a:ext cx="7530465" cy="1699260"/>
          </a:xfrm>
          <a:prstGeom prst="rect">
            <a:avLst/>
          </a:prstGeom>
        </p:spPr>
      </p:pic>
      <p:pic>
        <p:nvPicPr>
          <p:cNvPr id="9" name="图片 8"/>
          <p:cNvPicPr>
            <a:picLocks noChangeAspect="1"/>
          </p:cNvPicPr>
          <p:nvPr/>
        </p:nvPicPr>
        <p:blipFill>
          <a:blip r:embed="rId2"/>
          <a:srcRect r="-247" b="3629"/>
          <a:stretch>
            <a:fillRect/>
          </a:stretch>
        </p:blipFill>
        <p:spPr>
          <a:xfrm>
            <a:off x="3982085" y="3621405"/>
            <a:ext cx="5662295" cy="2175510"/>
          </a:xfrm>
          <a:prstGeom prst="rect">
            <a:avLst/>
          </a:prstGeom>
        </p:spPr>
      </p:pic>
      <p:pic>
        <p:nvPicPr>
          <p:cNvPr id="10" name="图片 9"/>
          <p:cNvPicPr/>
          <p:nvPr/>
        </p:nvPicPr>
        <p:blipFill>
          <a:blip r:embed="rId3"/>
          <a:stretch>
            <a:fillRect/>
          </a:stretch>
        </p:blipFill>
        <p:spPr>
          <a:xfrm>
            <a:off x="9644380" y="3046095"/>
            <a:ext cx="2310765" cy="3799840"/>
          </a:xfrm>
          <a:prstGeom prst="rect">
            <a:avLst/>
          </a:prstGeom>
        </p:spPr>
      </p:pic>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程序配置</a:t>
            </a:r>
            <a:endParaRPr lang="zh-CN" altLang="en-US" sz="2000"/>
          </a:p>
        </p:txBody>
      </p:sp>
      <p:sp>
        <p:nvSpPr>
          <p:cNvPr id="8" name="文本框 7"/>
          <p:cNvSpPr txBox="1"/>
          <p:nvPr/>
        </p:nvSpPr>
        <p:spPr>
          <a:xfrm>
            <a:off x="241935" y="1366520"/>
            <a:ext cx="11704320" cy="645160"/>
          </a:xfrm>
          <a:prstGeom prst="rect">
            <a:avLst/>
          </a:prstGeom>
          <a:noFill/>
        </p:spPr>
        <p:txBody>
          <a:bodyPr wrap="square" rtlCol="0">
            <a:spAutoFit/>
          </a:bodyPr>
          <a:p>
            <a:pPr defTabSz="266700"/>
            <a:r>
              <a:rPr lang="en-US" altLang="zh-CN" sz="1800" b="1">
                <a:solidFill>
                  <a:srgbClr val="4F4F4F"/>
                </a:solidFill>
                <a:latin typeface="微软雅黑" panose="020B0503020204020204" charset="-122"/>
                <a:ea typeface="微软雅黑" panose="020B0503020204020204" charset="-122"/>
                <a:sym typeface="+mn-ea"/>
              </a:rPr>
              <a:t>Cubemx</a:t>
            </a:r>
            <a:r>
              <a:rPr lang="zh-CN" altLang="en-US" sz="1800" b="1">
                <a:solidFill>
                  <a:srgbClr val="4F4F4F"/>
                </a:solidFill>
                <a:latin typeface="微软雅黑" panose="020B0503020204020204" charset="-122"/>
                <a:ea typeface="微软雅黑" panose="020B0503020204020204" charset="-122"/>
                <a:sym typeface="+mn-ea"/>
              </a:rPr>
              <a:t>配置流程</a:t>
            </a:r>
            <a:endParaRPr lang="zh-CN" altLang="en-US" sz="1800" b="1" i="0">
              <a:solidFill>
                <a:srgbClr val="4F4F4F"/>
              </a:solidFill>
              <a:latin typeface="微软雅黑" panose="020B0503020204020204" charset="-122"/>
              <a:ea typeface="微软雅黑" panose="020B0503020204020204" charset="-122"/>
            </a:endParaRPr>
          </a:p>
          <a:p>
            <a:pPr marL="0" indent="0" algn="just" defTabSz="266700">
              <a:spcBef>
                <a:spcPct val="0"/>
              </a:spcBef>
              <a:spcAft>
                <a:spcPct val="0"/>
              </a:spcAft>
            </a:pPr>
            <a:r>
              <a:rPr lang="en-US" altLang="zh-CN" sz="1800">
                <a:solidFill>
                  <a:srgbClr val="2A2A2A"/>
                </a:solidFill>
                <a:latin typeface="Arial" panose="020B0604020202020204"/>
                <a:ea typeface="Arial" panose="020B0604020202020204"/>
              </a:rPr>
              <a:t>Rcc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时钟配置</a:t>
            </a:r>
            <a:r>
              <a:rPr lang="en-US" altLang="zh-CN" sz="1800">
                <a:solidFill>
                  <a:srgbClr val="2A2A2A"/>
                </a:solidFill>
                <a:latin typeface="Arial" panose="020B0604020202020204"/>
                <a:ea typeface="Arial" panose="020B0604020202020204"/>
              </a:rPr>
              <a:t>-&gt;IO</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-&gt;I2C</a:t>
            </a:r>
            <a:r>
              <a:rPr lang="zh-CN" altLang="en-US" sz="1800">
                <a:solidFill>
                  <a:srgbClr val="2A2A2A"/>
                </a:solidFill>
                <a:latin typeface="Arial" panose="020B0604020202020204"/>
                <a:ea typeface="Arial" panose="020B0604020202020204"/>
              </a:rPr>
              <a:t>配置</a:t>
            </a:r>
            <a:r>
              <a:rPr lang="en-US" altLang="zh-CN" sz="1800">
                <a:solidFill>
                  <a:srgbClr val="2A2A2A"/>
                </a:solidFill>
                <a:latin typeface="Arial" panose="020B0604020202020204"/>
                <a:ea typeface="Arial" panose="020B0604020202020204"/>
              </a:rPr>
              <a:t>-&gt;</a:t>
            </a:r>
            <a:r>
              <a:rPr lang="zh-CN" altLang="en-US" sz="1800">
                <a:solidFill>
                  <a:srgbClr val="2A2A2A"/>
                </a:solidFill>
                <a:latin typeface="Arial" panose="020B0604020202020204"/>
                <a:ea typeface="Arial" panose="020B0604020202020204"/>
              </a:rPr>
              <a:t>写应用程序</a:t>
            </a:r>
            <a:endParaRPr lang="zh-CN" altLang="en-US" sz="1800">
              <a:solidFill>
                <a:srgbClr val="2A2A2A"/>
              </a:solidFill>
              <a:latin typeface="Arial" panose="020B0604020202020204"/>
              <a:ea typeface="Arial" panose="020B0604020202020204"/>
            </a:endParaRPr>
          </a:p>
        </p:txBody>
      </p:sp>
      <p:sp>
        <p:nvSpPr>
          <p:cNvPr id="3" name="文本框 2"/>
          <p:cNvSpPr txBox="1"/>
          <p:nvPr/>
        </p:nvSpPr>
        <p:spPr>
          <a:xfrm>
            <a:off x="1009015" y="5271135"/>
            <a:ext cx="4062730" cy="368300"/>
          </a:xfrm>
          <a:prstGeom prst="rect">
            <a:avLst/>
          </a:prstGeom>
          <a:noFill/>
        </p:spPr>
        <p:txBody>
          <a:bodyPr wrap="square" rtlCol="0">
            <a:spAutoFit/>
          </a:bodyPr>
          <a:p>
            <a:endParaRPr lang="zh-CN" altLang="en-US"/>
          </a:p>
        </p:txBody>
      </p:sp>
      <p:pic>
        <p:nvPicPr>
          <p:cNvPr id="2" name="图片 1"/>
          <p:cNvPicPr/>
          <p:nvPr/>
        </p:nvPicPr>
        <p:blipFill>
          <a:blip r:embed="rId1"/>
          <a:stretch>
            <a:fillRect/>
          </a:stretch>
        </p:blipFill>
        <p:spPr>
          <a:xfrm>
            <a:off x="338455" y="2011680"/>
            <a:ext cx="11384915" cy="4481830"/>
          </a:xfrm>
          <a:prstGeom prst="rect">
            <a:avLst/>
          </a:prstGeom>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altLang="zh-CN" sz="2000" b="1" spc="300">
                <a:latin typeface="+mj-ea"/>
                <a:ea typeface="+mj-ea"/>
                <a:sym typeface="+mn-ea"/>
              </a:rPr>
              <a:t>UART</a:t>
            </a:r>
            <a:r>
              <a:rPr lang="zh-CN" altLang="en-US" sz="2000" b="1" spc="300">
                <a:latin typeface="+mj-ea"/>
                <a:ea typeface="+mj-ea"/>
                <a:sym typeface="+mn-ea"/>
              </a:rPr>
              <a:t>的主要特征</a:t>
            </a:r>
            <a:endParaRPr lang="zh-CN" altLang="en-US" sz="2000"/>
          </a:p>
        </p:txBody>
      </p:sp>
      <p:sp>
        <p:nvSpPr>
          <p:cNvPr id="7" name="文本框 6"/>
          <p:cNvSpPr txBox="1"/>
          <p:nvPr/>
        </p:nvSpPr>
        <p:spPr>
          <a:xfrm>
            <a:off x="511175" y="1473835"/>
            <a:ext cx="10577195" cy="3622040"/>
          </a:xfrm>
          <a:prstGeom prst="rect">
            <a:avLst/>
          </a:prstGeom>
        </p:spPr>
        <p:txBody>
          <a:bodyPr wrap="square">
            <a:noAutofit/>
          </a:bodyPr>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1. </a:t>
            </a:r>
            <a:r>
              <a:rPr lang="zh-CN" altLang="en-US" sz="1600" b="0" i="0">
                <a:solidFill>
                  <a:srgbClr val="2A2A2A"/>
                </a:solidFill>
                <a:latin typeface="Arial" panose="020B0604020202020204"/>
                <a:ea typeface="Arial" panose="020B0604020202020204"/>
              </a:rPr>
              <a:t>异步通信</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无时钟信号：</a:t>
            </a:r>
            <a:r>
              <a:rPr lang="en-US" altLang="zh-CN" sz="1600" b="0" i="0">
                <a:solidFill>
                  <a:srgbClr val="2A2A2A"/>
                </a:solidFill>
                <a:latin typeface="Arial" panose="020B0604020202020204"/>
                <a:ea typeface="Arial" panose="020B0604020202020204"/>
              </a:rPr>
              <a:t>UART </a:t>
            </a:r>
            <a:r>
              <a:rPr lang="zh-CN" altLang="en-US" sz="1600" b="0" i="0">
                <a:solidFill>
                  <a:srgbClr val="2A2A2A"/>
                </a:solidFill>
                <a:latin typeface="Arial" panose="020B0604020202020204"/>
                <a:ea typeface="Arial" panose="020B0604020202020204"/>
              </a:rPr>
              <a:t>不依赖共享时钟信号来同步数据传输，而是通过起始位、数据位、校验位和停止位来标识数据的开始和结束。</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发送方和接收方独立工作：发送方和接收方各自使用独立的时钟源，通过约定的波特率（数据传输速率）来保持同步。</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2.</a:t>
            </a:r>
            <a:r>
              <a:rPr lang="zh-CN" altLang="en-US" sz="1600" b="0" i="0">
                <a:solidFill>
                  <a:srgbClr val="2A2A2A"/>
                </a:solidFill>
                <a:latin typeface="Arial" panose="020B0604020202020204"/>
                <a:ea typeface="Arial" panose="020B0604020202020204"/>
              </a:rPr>
              <a:t>物理</a:t>
            </a:r>
            <a:r>
              <a:rPr lang="zh-CN" altLang="en-US" sz="1600" b="0" i="0">
                <a:solidFill>
                  <a:srgbClr val="2A2A2A"/>
                </a:solidFill>
                <a:latin typeface="Arial" panose="020B0604020202020204"/>
                <a:ea typeface="Arial" panose="020B0604020202020204"/>
              </a:rPr>
              <a:t>引脚</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默认</a:t>
            </a:r>
            <a:r>
              <a:rPr lang="zh-CN" altLang="en-US" sz="1600" b="0" i="0">
                <a:solidFill>
                  <a:srgbClr val="2A2A2A"/>
                </a:solidFill>
                <a:latin typeface="Arial" panose="020B0604020202020204"/>
                <a:ea typeface="Arial" panose="020B0604020202020204"/>
              </a:rPr>
              <a:t>高电平</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en-US" altLang="zh-CN" sz="1600" b="0" i="0">
                <a:solidFill>
                  <a:srgbClr val="2A2A2A"/>
                </a:solidFill>
                <a:latin typeface="Arial" panose="020B0604020202020204"/>
                <a:ea typeface="Arial" panose="020B0604020202020204"/>
              </a:rPr>
              <a:t>3. </a:t>
            </a:r>
            <a:r>
              <a:rPr lang="zh-CN" altLang="en-US" sz="1600" b="0" i="0">
                <a:solidFill>
                  <a:srgbClr val="2A2A2A"/>
                </a:solidFill>
                <a:latin typeface="Arial" panose="020B0604020202020204"/>
                <a:ea typeface="Arial" panose="020B0604020202020204"/>
              </a:rPr>
              <a:t>波特率</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传输速率：波特率表示每秒传输的位数（</a:t>
            </a:r>
            <a:r>
              <a:rPr lang="en-US" altLang="zh-CN" sz="1600" b="0" i="0">
                <a:solidFill>
                  <a:srgbClr val="2A2A2A"/>
                </a:solidFill>
                <a:latin typeface="Arial" panose="020B0604020202020204"/>
                <a:ea typeface="Arial" panose="020B0604020202020204"/>
              </a:rPr>
              <a:t>bps</a:t>
            </a:r>
            <a:r>
              <a:rPr lang="zh-CN" altLang="en-US" sz="1600" b="0" i="0">
                <a:solidFill>
                  <a:srgbClr val="2A2A2A"/>
                </a:solidFill>
                <a:latin typeface="Arial" panose="020B0604020202020204"/>
                <a:ea typeface="Arial" panose="020B0604020202020204"/>
              </a:rPr>
              <a:t>），常见的波特率有</a:t>
            </a:r>
            <a:r>
              <a:rPr lang="en-US" altLang="zh-CN" sz="1600" b="0" i="0">
                <a:solidFill>
                  <a:srgbClr val="2A2A2A"/>
                </a:solidFill>
                <a:latin typeface="Arial" panose="020B0604020202020204"/>
                <a:ea typeface="Arial" panose="020B0604020202020204"/>
              </a:rPr>
              <a:t> 9600</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19200</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38400</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57600</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115200 </a:t>
            </a:r>
            <a:r>
              <a:rPr lang="zh-CN" altLang="en-US" sz="1600" b="0" i="0">
                <a:solidFill>
                  <a:srgbClr val="2A2A2A"/>
                </a:solidFill>
                <a:latin typeface="Arial" panose="020B0604020202020204"/>
                <a:ea typeface="Arial" panose="020B0604020202020204"/>
              </a:rPr>
              <a:t>等。</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r>
              <a:rPr lang="zh-CN" altLang="en-US" sz="1600" b="0" i="0">
                <a:solidFill>
                  <a:srgbClr val="2A2A2A"/>
                </a:solidFill>
                <a:latin typeface="Arial" panose="020B0604020202020204"/>
                <a:ea typeface="Arial" panose="020B0604020202020204"/>
              </a:rPr>
              <a:t>匹配要求：发送方和接收方的波特率必须一致，否则会导致数据错误。</a:t>
            </a:r>
            <a:endParaRPr lang="zh-CN" altLang="en-US" sz="1600" b="0" i="0">
              <a:solidFill>
                <a:srgbClr val="2A2A2A"/>
              </a:solidFill>
              <a:latin typeface="Arial" panose="020B0604020202020204"/>
              <a:ea typeface="Arial" panose="020B0604020202020204"/>
            </a:endParaRPr>
          </a:p>
          <a:p>
            <a:pPr algn="l" defTabSz="266700">
              <a:lnSpc>
                <a:spcPct val="100000"/>
              </a:lnSpc>
              <a:spcBef>
                <a:spcPts val="100"/>
              </a:spcBef>
              <a:spcAft>
                <a:spcPts val="100"/>
              </a:spcAft>
            </a:pPr>
            <a:endParaRPr lang="zh-CN" altLang="en-US" sz="1600" b="0" i="0">
              <a:solidFill>
                <a:srgbClr val="2A2A2A"/>
              </a:solidFill>
              <a:latin typeface="Arial" panose="020B0604020202020204"/>
              <a:ea typeface="Arial" panose="020B0604020202020204"/>
            </a:endParaRPr>
          </a:p>
        </p:txBody>
      </p:sp>
      <p:pic>
        <p:nvPicPr>
          <p:cNvPr id="5" name="图片 4" descr="IMG_256"/>
          <p:cNvPicPr>
            <a:picLocks noChangeAspect="1"/>
          </p:cNvPicPr>
          <p:nvPr/>
        </p:nvPicPr>
        <p:blipFill>
          <a:blip r:embed="rId1"/>
          <a:stretch>
            <a:fillRect/>
          </a:stretch>
        </p:blipFill>
        <p:spPr>
          <a:xfrm>
            <a:off x="3826510" y="4620260"/>
            <a:ext cx="3479800" cy="1842135"/>
          </a:xfrm>
          <a:prstGeom prst="rect">
            <a:avLst/>
          </a:prstGeom>
          <a:noFill/>
          <a:ln w="9525">
            <a:noFill/>
          </a:ln>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b="1" spc="300">
                <a:latin typeface="+mj-ea"/>
                <a:ea typeface="+mj-ea"/>
                <a:sym typeface="+mn-ea"/>
              </a:rPr>
              <a:t>数据包格式</a:t>
            </a:r>
            <a:endParaRPr lang="zh-CN" altLang="en-US" sz="2000"/>
          </a:p>
        </p:txBody>
      </p:sp>
      <p:sp>
        <p:nvSpPr>
          <p:cNvPr id="7" name="文本框 6"/>
          <p:cNvSpPr txBox="1"/>
          <p:nvPr/>
        </p:nvSpPr>
        <p:spPr>
          <a:xfrm>
            <a:off x="349885" y="1240790"/>
            <a:ext cx="10577195" cy="5358765"/>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起始位</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每次通信开始时，发送方发送一个逻辑</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信号（</a:t>
            </a:r>
            <a:r>
              <a:rPr lang="en-US" altLang="zh-CN" sz="1600" b="0" i="0">
                <a:solidFill>
                  <a:srgbClr val="2A2A2A"/>
                </a:solidFill>
                <a:latin typeface="Arial" panose="020B0604020202020204"/>
                <a:ea typeface="Arial" panose="020B0604020202020204"/>
              </a:rPr>
              <a:t>VOL</a:t>
            </a:r>
            <a:r>
              <a:rPr lang="zh-CN" altLang="en-US" sz="1600" b="0" i="0">
                <a:solidFill>
                  <a:srgbClr val="2A2A2A"/>
                </a:solidFill>
                <a:latin typeface="Arial" panose="020B0604020202020204"/>
                <a:ea typeface="Arial" panose="020B0604020202020204"/>
              </a:rPr>
              <a:t>），表示传输字符的开始。由于总线空闲时为高电平，因此在开始通信时先发送一个与空闲状态明显不同的信号，即</a:t>
            </a:r>
            <a:r>
              <a:rPr lang="en-US" altLang="zh-CN" sz="1600" b="0" i="0">
                <a:solidFill>
                  <a:srgbClr val="2A2A2A"/>
                </a:solidFill>
                <a:latin typeface="Arial" panose="020B0604020202020204"/>
                <a:ea typeface="Arial" panose="020B0604020202020204"/>
              </a:rPr>
              <a:t>VOL</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数据位</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起始位之后是我们要传输的数据。数据位可以是</a:t>
            </a:r>
            <a:r>
              <a:rPr lang="en-US" altLang="zh-CN" sz="1600" b="0" i="0">
                <a:solidFill>
                  <a:srgbClr val="2A2A2A"/>
                </a:solidFill>
                <a:latin typeface="Arial" panose="020B0604020202020204"/>
                <a:ea typeface="Arial" panose="020B0604020202020204"/>
              </a:rPr>
              <a:t>5</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6</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7</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9</a:t>
            </a:r>
            <a:r>
              <a:rPr lang="zh-CN" altLang="en-US" sz="1600" b="0" i="0">
                <a:solidFill>
                  <a:srgbClr val="2A2A2A"/>
                </a:solidFill>
                <a:latin typeface="Arial" panose="020B0604020202020204"/>
                <a:ea typeface="Arial" panose="020B0604020202020204"/>
              </a:rPr>
              <a:t>位等组成一个字符（通常是</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位）。如</a:t>
            </a:r>
            <a:r>
              <a:rPr lang="en-US" altLang="zh-CN" sz="1600" b="0" i="0">
                <a:solidFill>
                  <a:srgbClr val="2A2A2A"/>
                </a:solidFill>
                <a:latin typeface="Arial" panose="020B0604020202020204"/>
                <a:ea typeface="Arial" panose="020B0604020202020204"/>
              </a:rPr>
              <a:t>ASCII</a:t>
            </a:r>
            <a:r>
              <a:rPr lang="zh-CN" altLang="en-US" sz="1600" b="0" i="0">
                <a:solidFill>
                  <a:srgbClr val="2A2A2A"/>
                </a:solidFill>
                <a:latin typeface="Arial" panose="020B0604020202020204"/>
                <a:ea typeface="Arial" panose="020B0604020202020204"/>
              </a:rPr>
              <a:t>码（</a:t>
            </a:r>
            <a:r>
              <a:rPr lang="en-US" altLang="zh-CN" sz="1600" b="0" i="0">
                <a:solidFill>
                  <a:srgbClr val="2A2A2A"/>
                </a:solidFill>
                <a:latin typeface="Arial" panose="020B0604020202020204"/>
                <a:ea typeface="Arial" panose="020B0604020202020204"/>
              </a:rPr>
              <a:t>7</a:t>
            </a:r>
            <a:r>
              <a:rPr lang="zh-CN" altLang="en-US" sz="1600" b="0" i="0">
                <a:solidFill>
                  <a:srgbClr val="2A2A2A"/>
                </a:solidFill>
                <a:latin typeface="Arial" panose="020B0604020202020204"/>
                <a:ea typeface="Arial" panose="020B0604020202020204"/>
              </a:rPr>
              <a:t>位）、扩展</a:t>
            </a:r>
            <a:r>
              <a:rPr lang="en-US" altLang="zh-CN" sz="1600" b="0" i="0">
                <a:solidFill>
                  <a:srgbClr val="2A2A2A"/>
                </a:solidFill>
                <a:latin typeface="Arial" panose="020B0604020202020204"/>
                <a:ea typeface="Arial" panose="020B0604020202020204"/>
              </a:rPr>
              <a:t>BCD</a:t>
            </a:r>
            <a:r>
              <a:rPr lang="zh-CN" altLang="en-US" sz="1600" b="0" i="0">
                <a:solidFill>
                  <a:srgbClr val="2A2A2A"/>
                </a:solidFill>
                <a:latin typeface="Arial" panose="020B0604020202020204"/>
                <a:ea typeface="Arial" panose="020B0604020202020204"/>
              </a:rPr>
              <a:t>码（</a:t>
            </a:r>
            <a:r>
              <a:rPr lang="en-US" altLang="zh-CN" sz="1600" b="0" i="0">
                <a:solidFill>
                  <a:srgbClr val="2A2A2A"/>
                </a:solidFill>
                <a:latin typeface="Arial" panose="020B0604020202020204"/>
                <a:ea typeface="Arial" panose="020B0604020202020204"/>
              </a:rPr>
              <a:t>8</a:t>
            </a:r>
            <a:r>
              <a:rPr lang="zh-CN" altLang="en-US" sz="1600" b="0" i="0">
                <a:solidFill>
                  <a:srgbClr val="2A2A2A"/>
                </a:solidFill>
                <a:latin typeface="Arial" panose="020B0604020202020204"/>
                <a:ea typeface="Arial" panose="020B0604020202020204"/>
              </a:rPr>
              <a:t>位）。首先发送最低位，最后发送最高位。用低电平</a:t>
            </a:r>
            <a:r>
              <a:rPr lang="en-US" altLang="en-US" sz="1600" b="0" i="0">
                <a:solidFill>
                  <a:srgbClr val="2A2A2A"/>
                </a:solidFill>
                <a:latin typeface="Arial" panose="020B0604020202020204"/>
                <a:ea typeface="Arial" panose="020B0604020202020204"/>
              </a:rPr>
              <a:t> </a:t>
            </a:r>
            <a:r>
              <a:rPr lang="zh-CN" altLang="en-US" sz="1600" b="0" i="0">
                <a:solidFill>
                  <a:srgbClr val="2A2A2A"/>
                </a:solidFill>
                <a:latin typeface="Arial" panose="020B0604020202020204"/>
                <a:ea typeface="Arial" panose="020B0604020202020204"/>
              </a:rPr>
              <a:t>表示</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，高电平表示</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，完成数据位的传输。</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奇偶校验位</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将该位添加到数据位后，</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位的个数应为偶数（偶校验）或奇数（奇校验），以验证数据传输的正确性。校验位实际上就是调整数，串口校验分为几种方式：</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无奇偶校验</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奇校验：如果数据位中</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的个数为偶数，则奇偶校验位为</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，如果</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的个数为奇数，则奇偶校验位为</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偶校验：如果数据中</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的个数为偶数，则奇偶校验位为</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，如果数据中</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的个数为奇数，则奇偶校验位为</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标记奇偶校验：校验位始终为</a:t>
            </a:r>
            <a:r>
              <a:rPr lang="en-US" altLang="zh-CN" sz="1600" b="0" i="0">
                <a:solidFill>
                  <a:srgbClr val="2A2A2A"/>
                </a:solidFill>
                <a:latin typeface="Arial" panose="020B0604020202020204"/>
                <a:ea typeface="Arial" panose="020B0604020202020204"/>
              </a:rPr>
              <a:t>1</a:t>
            </a:r>
            <a:r>
              <a:rPr lang="zh-CN" altLang="en-US" sz="1600" b="0" i="0">
                <a:solidFill>
                  <a:srgbClr val="2A2A2A"/>
                </a:solidFill>
                <a:latin typeface="Arial" panose="020B0604020202020204"/>
                <a:ea typeface="Arial" panose="020B0604020202020204"/>
              </a:rPr>
              <a:t>（不常用）。</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奇偶校验：奇偶校验位始终为</a:t>
            </a:r>
            <a:r>
              <a:rPr lang="en-US" altLang="zh-CN" sz="1600" b="0" i="0">
                <a:solidFill>
                  <a:srgbClr val="2A2A2A"/>
                </a:solidFill>
                <a:latin typeface="Arial" panose="020B0604020202020204"/>
                <a:ea typeface="Arial" panose="020B0604020202020204"/>
              </a:rPr>
              <a:t>0</a:t>
            </a:r>
            <a:r>
              <a:rPr lang="zh-CN" altLang="en-US" sz="1600" b="0" i="0">
                <a:solidFill>
                  <a:srgbClr val="2A2A2A"/>
                </a:solidFill>
                <a:latin typeface="Arial" panose="020B0604020202020204"/>
                <a:ea typeface="Arial" panose="020B0604020202020204"/>
              </a:rPr>
              <a:t>（不常用）。</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停止位</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它是字符数据的结束标记。它可以是</a:t>
            </a:r>
            <a:r>
              <a:rPr lang="en-US" altLang="zh-CN" sz="1600" b="0" i="0">
                <a:solidFill>
                  <a:srgbClr val="2A2A2A"/>
                </a:solidFill>
                <a:latin typeface="Arial" panose="020B0604020202020204"/>
                <a:ea typeface="Arial" panose="020B0604020202020204"/>
              </a:rPr>
              <a:t> 1 </a:t>
            </a:r>
            <a:r>
              <a:rPr lang="zh-CN" altLang="en-US" sz="1600" b="0" i="0">
                <a:solidFill>
                  <a:srgbClr val="2A2A2A"/>
                </a:solidFill>
                <a:latin typeface="Arial" panose="020B0604020202020204"/>
                <a:ea typeface="Arial" panose="020B0604020202020204"/>
              </a:rPr>
              <a:t>位、</a:t>
            </a:r>
            <a:r>
              <a:rPr lang="en-US" altLang="zh-CN" sz="1600" b="0" i="0">
                <a:solidFill>
                  <a:srgbClr val="2A2A2A"/>
                </a:solidFill>
                <a:latin typeface="Arial" panose="020B0604020202020204"/>
                <a:ea typeface="Arial" panose="020B0604020202020204"/>
              </a:rPr>
              <a:t>1.5 </a:t>
            </a:r>
            <a:r>
              <a:rPr lang="zh-CN" altLang="en-US" sz="1600" b="0" i="0">
                <a:solidFill>
                  <a:srgbClr val="2A2A2A"/>
                </a:solidFill>
                <a:latin typeface="Arial" panose="020B0604020202020204"/>
                <a:ea typeface="Arial" panose="020B0604020202020204"/>
              </a:rPr>
              <a:t>位或</a:t>
            </a:r>
            <a:r>
              <a:rPr lang="en-US" altLang="zh-CN" sz="1600" b="0" i="0">
                <a:solidFill>
                  <a:srgbClr val="2A2A2A"/>
                </a:solidFill>
                <a:latin typeface="Arial" panose="020B0604020202020204"/>
                <a:ea typeface="Arial" panose="020B0604020202020204"/>
              </a:rPr>
              <a:t> 2 </a:t>
            </a:r>
            <a:r>
              <a:rPr lang="zh-CN" altLang="en-US" sz="1600" b="0" i="0">
                <a:solidFill>
                  <a:srgbClr val="2A2A2A"/>
                </a:solidFill>
                <a:latin typeface="Arial" panose="020B0604020202020204"/>
                <a:ea typeface="Arial" panose="020B0604020202020204"/>
              </a:rPr>
              <a:t>位</a:t>
            </a:r>
            <a:r>
              <a:rPr lang="en-US" altLang="zh-CN" sz="1600" b="0" i="0">
                <a:solidFill>
                  <a:srgbClr val="2A2A2A"/>
                </a:solidFill>
                <a:latin typeface="Arial" panose="020B0604020202020204"/>
                <a:ea typeface="Arial" panose="020B0604020202020204"/>
              </a:rPr>
              <a:t> VOH</a:t>
            </a:r>
            <a:r>
              <a:rPr lang="zh-CN" altLang="en-US" sz="1600" b="0" i="0">
                <a:solidFill>
                  <a:srgbClr val="2A2A2A"/>
                </a:solidFill>
                <a:latin typeface="Arial" panose="020B0604020202020204"/>
                <a:ea typeface="Arial" panose="020B0604020202020204"/>
              </a:rPr>
              <a:t>。由于数据在传输线上是定时的，并且每个设备都有自己的时钟，所以在通信时两个设备之间很可能会出现小的不同步。因此停止位不仅表示传输的结束，而且还为计算机提供了纠正时钟的机会。停止位越多，数据传输越稳定，但数据传输速度越慢</a:t>
            </a:r>
            <a:endParaRPr lang="zh-CN" altLang="en-US" sz="1600" b="0" i="0">
              <a:solidFill>
                <a:srgbClr val="2A2A2A"/>
              </a:solidFill>
              <a:latin typeface="Arial" panose="020B0604020202020204"/>
              <a:ea typeface="Arial" panose="020B0604020202020204"/>
            </a:endParaRPr>
          </a:p>
        </p:txBody>
      </p:sp>
      <p:pic>
        <p:nvPicPr>
          <p:cNvPr id="2" name="图片 2"/>
          <p:cNvPicPr>
            <a:picLocks noChangeAspect="1"/>
          </p:cNvPicPr>
          <p:nvPr/>
        </p:nvPicPr>
        <p:blipFill>
          <a:blip r:embed="rId1"/>
          <a:srcRect b="55942"/>
          <a:stretch>
            <a:fillRect/>
          </a:stretch>
        </p:blipFill>
        <p:spPr>
          <a:xfrm>
            <a:off x="6454457" y="169228"/>
            <a:ext cx="5269230" cy="1245235"/>
          </a:xfrm>
          <a:prstGeom prst="rect">
            <a:avLst/>
          </a:prstGeom>
          <a:noFill/>
          <a:ln>
            <a:noFill/>
          </a:ln>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10577195" cy="1764030"/>
          </a:xfrm>
          <a:prstGeom prst="rect">
            <a:avLst/>
          </a:prstGeom>
        </p:spPr>
        <p:txBody>
          <a:bodyPr wrap="square">
            <a:noAutofit/>
          </a:bodyPr>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最经典的</a:t>
            </a:r>
            <a:r>
              <a:rPr lang="en-US" altLang="zh-CN" sz="1600" b="0" i="0">
                <a:solidFill>
                  <a:srgbClr val="2A2A2A"/>
                </a:solidFill>
                <a:latin typeface="Arial" panose="020B0604020202020204"/>
                <a:ea typeface="Arial" panose="020B0604020202020204"/>
              </a:rPr>
              <a:t>modbus</a:t>
            </a:r>
            <a:endParaRPr lang="en-US" altLang="zh-CN"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en-US" altLang="zh-CN" sz="1600" b="0" i="0">
                <a:solidFill>
                  <a:srgbClr val="2A2A2A"/>
                </a:solidFill>
                <a:latin typeface="Arial" panose="020B0604020202020204"/>
                <a:ea typeface="Arial" panose="020B0604020202020204"/>
              </a:rPr>
              <a:t>Modbus</a:t>
            </a:r>
            <a:r>
              <a:rPr lang="zh-CN" altLang="en-US" sz="1600" b="0" i="0">
                <a:solidFill>
                  <a:srgbClr val="2A2A2A"/>
                </a:solidFill>
                <a:latin typeface="Arial" panose="020B0604020202020204"/>
                <a:ea typeface="Arial" panose="020B0604020202020204"/>
              </a:rPr>
              <a:t>协议，由</a:t>
            </a:r>
            <a:r>
              <a:rPr lang="en-US" altLang="zh-CN" sz="1600" b="0" i="0">
                <a:solidFill>
                  <a:srgbClr val="2A2A2A"/>
                </a:solidFill>
                <a:latin typeface="Arial" panose="020B0604020202020204"/>
                <a:ea typeface="Arial" panose="020B0604020202020204"/>
              </a:rPr>
              <a:t>MODICON</a:t>
            </a:r>
            <a:r>
              <a:rPr lang="zh-CN" altLang="en-US" sz="1600" b="0" i="0">
                <a:solidFill>
                  <a:srgbClr val="2A2A2A"/>
                </a:solidFill>
                <a:latin typeface="Arial" panose="020B0604020202020204"/>
                <a:ea typeface="Arial" panose="020B0604020202020204"/>
              </a:rPr>
              <a:t>公司在</a:t>
            </a:r>
            <a:r>
              <a:rPr lang="en-US" altLang="zh-CN" sz="1600" b="0" i="0">
                <a:solidFill>
                  <a:srgbClr val="2A2A2A"/>
                </a:solidFill>
                <a:latin typeface="Arial" panose="020B0604020202020204"/>
                <a:ea typeface="Arial" panose="020B0604020202020204"/>
              </a:rPr>
              <a:t>1979</a:t>
            </a:r>
            <a:r>
              <a:rPr lang="zh-CN" altLang="en-US" sz="1600" b="0" i="0">
                <a:solidFill>
                  <a:srgbClr val="2A2A2A"/>
                </a:solidFill>
                <a:latin typeface="Arial" panose="020B0604020202020204"/>
                <a:ea typeface="Arial" panose="020B0604020202020204"/>
              </a:rPr>
              <a:t>年创立，自那时起便广泛应用于各种工业领域。</a:t>
            </a:r>
            <a:r>
              <a:rPr lang="en-US" altLang="zh-CN" sz="1600" b="0" i="0">
                <a:solidFill>
                  <a:srgbClr val="2A2A2A"/>
                </a:solidFill>
                <a:latin typeface="Arial" panose="020B0604020202020204"/>
                <a:ea typeface="Arial" panose="020B0604020202020204"/>
              </a:rPr>
              <a:t>1996</a:t>
            </a:r>
            <a:r>
              <a:rPr lang="zh-CN" altLang="en-US" sz="1600" b="0" i="0">
                <a:solidFill>
                  <a:srgbClr val="2A2A2A"/>
                </a:solidFill>
                <a:latin typeface="Arial" panose="020B0604020202020204"/>
                <a:ea typeface="Arial" panose="020B0604020202020204"/>
              </a:rPr>
              <a:t>年，施耐德公司推出了基于以太网</a:t>
            </a:r>
            <a:r>
              <a:rPr lang="en-US" altLang="zh-CN" sz="1600" b="0" i="0">
                <a:solidFill>
                  <a:srgbClr val="2A2A2A"/>
                </a:solidFill>
                <a:latin typeface="Arial" panose="020B0604020202020204"/>
                <a:ea typeface="Arial" panose="020B0604020202020204"/>
              </a:rPr>
              <a:t>TCP/IP</a:t>
            </a:r>
            <a:r>
              <a:rPr lang="zh-CN" altLang="en-US" sz="1600" b="0" i="0">
                <a:solidFill>
                  <a:srgbClr val="2A2A2A"/>
                </a:solidFill>
                <a:latin typeface="Arial" panose="020B0604020202020204"/>
                <a:ea typeface="Arial" panose="020B0604020202020204"/>
              </a:rPr>
              <a:t>的</a:t>
            </a:r>
            <a:r>
              <a:rPr lang="en-US" altLang="zh-CN" sz="1600" b="0" i="0">
                <a:solidFill>
                  <a:srgbClr val="2A2A2A"/>
                </a:solidFill>
                <a:latin typeface="Arial" panose="020B0604020202020204"/>
                <a:ea typeface="Arial" panose="020B0604020202020204"/>
              </a:rPr>
              <a:t>ModbusTCP</a:t>
            </a:r>
            <a:r>
              <a:rPr lang="zh-CN" altLang="en-US" sz="1600" b="0" i="0">
                <a:solidFill>
                  <a:srgbClr val="2A2A2A"/>
                </a:solidFill>
                <a:latin typeface="Arial" panose="020B0604020202020204"/>
                <a:ea typeface="Arial" panose="020B0604020202020204"/>
              </a:rPr>
              <a:t>版本，这进一步拓宽了</a:t>
            </a:r>
            <a:r>
              <a:rPr lang="en-US" altLang="zh-CN" sz="1600" b="0" i="0">
                <a:solidFill>
                  <a:srgbClr val="2A2A2A"/>
                </a:solidFill>
                <a:latin typeface="Arial" panose="020B0604020202020204"/>
                <a:ea typeface="Arial" panose="020B0604020202020204"/>
              </a:rPr>
              <a:t>Modbus</a:t>
            </a:r>
            <a:r>
              <a:rPr lang="zh-CN" altLang="en-US" sz="1600" b="0" i="0">
                <a:solidFill>
                  <a:srgbClr val="2A2A2A"/>
                </a:solidFill>
                <a:latin typeface="Arial" panose="020B0604020202020204"/>
                <a:ea typeface="Arial" panose="020B0604020202020204"/>
              </a:rPr>
              <a:t>协议的应用范围。</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在协议特点上，</a:t>
            </a:r>
            <a:r>
              <a:rPr lang="en-US" altLang="zh-CN" sz="1600" b="0" i="0">
                <a:solidFill>
                  <a:srgbClr val="2A2A2A"/>
                </a:solidFill>
                <a:latin typeface="Arial" panose="020B0604020202020204"/>
                <a:ea typeface="Arial" panose="020B0604020202020204"/>
              </a:rPr>
              <a:t>Modbus</a:t>
            </a:r>
            <a:r>
              <a:rPr lang="zh-CN" altLang="en-US" sz="1600" b="0" i="0">
                <a:solidFill>
                  <a:srgbClr val="2A2A2A"/>
                </a:solidFill>
                <a:latin typeface="Arial" panose="020B0604020202020204"/>
                <a:ea typeface="Arial" panose="020B0604020202020204"/>
              </a:rPr>
              <a:t>协议作为一种应用层报文传输协议，支持</a:t>
            </a:r>
            <a:r>
              <a:rPr lang="en-US" altLang="zh-CN" sz="1600" b="0" i="0">
                <a:solidFill>
                  <a:srgbClr val="2A2A2A"/>
                </a:solidFill>
                <a:latin typeface="Arial" panose="020B0604020202020204"/>
                <a:ea typeface="Arial" panose="020B0604020202020204"/>
              </a:rPr>
              <a:t>ASCII</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RTU</a:t>
            </a:r>
            <a:r>
              <a:rPr lang="zh-CN" altLang="en-US" sz="1600" b="0" i="0">
                <a:solidFill>
                  <a:srgbClr val="2A2A2A"/>
                </a:solidFill>
                <a:latin typeface="Arial" panose="020B0604020202020204"/>
                <a:ea typeface="Arial" panose="020B0604020202020204"/>
              </a:rPr>
              <a:t>和</a:t>
            </a:r>
            <a:r>
              <a:rPr lang="en-US" altLang="zh-CN" sz="1600" b="0" i="0">
                <a:solidFill>
                  <a:srgbClr val="2A2A2A"/>
                </a:solidFill>
                <a:latin typeface="Arial" panose="020B0604020202020204"/>
                <a:ea typeface="Arial" panose="020B0604020202020204"/>
              </a:rPr>
              <a:t>TCP</a:t>
            </a:r>
            <a:r>
              <a:rPr lang="zh-CN" altLang="en-US" sz="1600" b="0" i="0">
                <a:solidFill>
                  <a:srgbClr val="2A2A2A"/>
                </a:solidFill>
                <a:latin typeface="Arial" panose="020B0604020202020204"/>
                <a:ea typeface="Arial" panose="020B0604020202020204"/>
              </a:rPr>
              <a:t>三种报文格式，这使得数据传输更加灵活多样。在物理层接口方面，标准的</a:t>
            </a:r>
            <a:r>
              <a:rPr lang="en-US" altLang="zh-CN" sz="1600" b="0" i="0">
                <a:solidFill>
                  <a:srgbClr val="2A2A2A"/>
                </a:solidFill>
                <a:latin typeface="Arial" panose="020B0604020202020204"/>
                <a:ea typeface="Arial" panose="020B0604020202020204"/>
              </a:rPr>
              <a:t>Modbus</a:t>
            </a:r>
            <a:r>
              <a:rPr lang="zh-CN" altLang="en-US" sz="1600" b="0" i="0">
                <a:solidFill>
                  <a:srgbClr val="2A2A2A"/>
                </a:solidFill>
                <a:latin typeface="Arial" panose="020B0604020202020204"/>
                <a:ea typeface="Arial" panose="020B0604020202020204"/>
              </a:rPr>
              <a:t>协议提供了</a:t>
            </a:r>
            <a:r>
              <a:rPr lang="en-US" altLang="zh-CN" sz="1600" b="0" i="0">
                <a:solidFill>
                  <a:srgbClr val="2A2A2A"/>
                </a:solidFill>
                <a:latin typeface="Arial" panose="020B0604020202020204"/>
                <a:ea typeface="Arial" panose="020B0604020202020204"/>
              </a:rPr>
              <a:t>RS232</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RS422</a:t>
            </a:r>
            <a:r>
              <a:rPr lang="zh-CN" altLang="en-US" sz="1600" b="0" i="0">
                <a:solidFill>
                  <a:srgbClr val="2A2A2A"/>
                </a:solidFill>
                <a:latin typeface="Arial" panose="020B0604020202020204"/>
                <a:ea typeface="Arial" panose="020B0604020202020204"/>
              </a:rPr>
              <a:t>、</a:t>
            </a:r>
            <a:r>
              <a:rPr lang="en-US" altLang="zh-CN" sz="1600" b="0" i="0">
                <a:solidFill>
                  <a:srgbClr val="2A2A2A"/>
                </a:solidFill>
                <a:latin typeface="Arial" panose="020B0604020202020204"/>
                <a:ea typeface="Arial" panose="020B0604020202020204"/>
              </a:rPr>
              <a:t>RS485</a:t>
            </a:r>
            <a:r>
              <a:rPr lang="zh-CN" altLang="en-US" sz="1600" b="0" i="0">
                <a:solidFill>
                  <a:srgbClr val="2A2A2A"/>
                </a:solidFill>
                <a:latin typeface="Arial" panose="020B0604020202020204"/>
                <a:ea typeface="Arial" panose="020B0604020202020204"/>
              </a:rPr>
              <a:t>以及以太网接口等多种选择，同时采用</a:t>
            </a:r>
            <a:r>
              <a:rPr lang="en-US" altLang="zh-CN" sz="1600" b="0" i="0">
                <a:solidFill>
                  <a:srgbClr val="2A2A2A"/>
                </a:solidFill>
                <a:latin typeface="Arial" panose="020B0604020202020204"/>
                <a:ea typeface="Arial" panose="020B0604020202020204"/>
              </a:rPr>
              <a:t>master/slave</a:t>
            </a:r>
            <a:r>
              <a:rPr lang="zh-CN" altLang="en-US" sz="1600" b="0" i="0">
                <a:solidFill>
                  <a:srgbClr val="2A2A2A"/>
                </a:solidFill>
                <a:latin typeface="Arial" panose="020B0604020202020204"/>
                <a:ea typeface="Arial" panose="020B0604020202020204"/>
              </a:rPr>
              <a:t>通信方式，确保了数据传输的稳定与高效。</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endParaRPr lang="zh-CN" altLang="en-US" sz="1600" b="0" i="0">
              <a:solidFill>
                <a:srgbClr val="2A2A2A"/>
              </a:solidFill>
              <a:latin typeface="Arial" panose="020B0604020202020204"/>
              <a:ea typeface="Arial" panose="020B0604020202020204"/>
            </a:endParaRPr>
          </a:p>
        </p:txBody>
      </p:sp>
      <p:pic>
        <p:nvPicPr>
          <p:cNvPr id="4" name="图片 3" descr="D79D0720-7046-4fe7-A745-9242F93F0AE2"/>
          <p:cNvPicPr>
            <a:picLocks noChangeAspect="1"/>
          </p:cNvPicPr>
          <p:nvPr/>
        </p:nvPicPr>
        <p:blipFill>
          <a:blip r:embed="rId1"/>
          <a:stretch>
            <a:fillRect/>
          </a:stretch>
        </p:blipFill>
        <p:spPr>
          <a:xfrm>
            <a:off x="878840" y="3004820"/>
            <a:ext cx="4483735" cy="2995295"/>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文本框 3"/>
          <p:cNvSpPr txBox="1"/>
          <p:nvPr/>
        </p:nvSpPr>
        <p:spPr>
          <a:xfrm>
            <a:off x="181293" y="169545"/>
            <a:ext cx="11369675" cy="368300"/>
          </a:xfrm>
          <a:prstGeom prst="rect">
            <a:avLst/>
          </a:prstGeom>
          <a:noFill/>
          <a:ln w="9525">
            <a:noFill/>
          </a:ln>
        </p:spPr>
        <p:txBody>
          <a:bodyPr wrap="square" anchor="t" anchorCtr="0">
            <a:spAutoFit/>
          </a:bodyPr>
          <a:p>
            <a:pPr algn="l"/>
            <a:r>
              <a:rPr lang="zh-CN" altLang="en-US">
                <a:sym typeface="+mn-ea"/>
              </a:rPr>
              <a:t>UART通信方式</a:t>
            </a:r>
            <a:endParaRPr lang="zh-CN" altLang="en-US">
              <a:latin typeface="Arial" panose="020B0604020202020204" pitchFamily="34" charset="0"/>
            </a:endParaRPr>
          </a:p>
        </p:txBody>
      </p:sp>
      <p:sp>
        <p:nvSpPr>
          <p:cNvPr id="6" name="副标题 2"/>
          <p:cNvSpPr>
            <a:spLocks noGrp="1" noChangeArrowheads="1"/>
          </p:cNvSpPr>
          <p:nvPr/>
        </p:nvSpPr>
        <p:spPr>
          <a:xfrm>
            <a:off x="181610" y="882015"/>
            <a:ext cx="11541760" cy="358775"/>
          </a:xfrm>
          <a:prstGeom prst="rect">
            <a:avLst/>
          </a:prstGeom>
          <a:noFill/>
          <a:ln w="9525">
            <a:noFill/>
          </a:ln>
        </p:spPr>
        <p:txBody>
          <a:bodyPr lIns="122932" tIns="61466" rIns="0" bIns="61466" anchor="t" anchorCtr="0">
            <a:noAutofit/>
          </a:bodyPr>
          <a:lstStyle>
            <a:lvl1pPr marL="0" indent="0" algn="ctr" rtl="0" eaLnBrk="0" fontAlgn="base" hangingPunct="0">
              <a:spcBef>
                <a:spcPct val="25000"/>
              </a:spcBef>
              <a:spcAft>
                <a:spcPct val="0"/>
              </a:spcAft>
              <a:buClr>
                <a:srgbClr val="C60C30"/>
              </a:buClr>
              <a:buSzPct val="100000"/>
              <a:buFont typeface="Arial" panose="020B0604020202020204" pitchFamily="34" charset="0"/>
              <a:buNone/>
              <a:defRPr lang="en-US" sz="3000" b="0" dirty="0">
                <a:solidFill>
                  <a:schemeClr val="accent1"/>
                </a:solidFill>
                <a:effectLst/>
                <a:latin typeface="Lucida Sans" pitchFamily="34" charset="0"/>
                <a:ea typeface="+mn-ea"/>
                <a:cs typeface="+mn-cs"/>
              </a:defRPr>
            </a:lvl1pPr>
            <a:lvl2pPr marL="46228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sz="3000" dirty="0">
                <a:solidFill>
                  <a:schemeClr val="bg2"/>
                </a:solidFill>
                <a:latin typeface="Lucida Sans" pitchFamily="34" charset="0"/>
                <a:ea typeface="+mn-ea"/>
                <a:cs typeface="+mn-cs"/>
              </a:defRPr>
            </a:lvl2pPr>
            <a:lvl3pPr marL="68453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700" dirty="0">
                <a:solidFill>
                  <a:schemeClr val="bg2"/>
                </a:solidFill>
                <a:latin typeface="Lucida Sans" pitchFamily="34" charset="0"/>
                <a:ea typeface="+mn-ea"/>
                <a:cs typeface="+mn-cs"/>
              </a:defRPr>
            </a:lvl3pPr>
            <a:lvl4pPr marL="925830" indent="-240030" algn="l" rtl="0" eaLnBrk="0" fontAlgn="base" hangingPunct="0">
              <a:lnSpc>
                <a:spcPct val="95000"/>
              </a:lnSpc>
              <a:spcBef>
                <a:spcPct val="10000"/>
              </a:spcBef>
              <a:spcAft>
                <a:spcPct val="0"/>
              </a:spcAft>
              <a:buClr>
                <a:srgbClr val="C60C30"/>
              </a:buClr>
              <a:buSzPct val="100000"/>
              <a:buFont typeface="Lucida Sans" pitchFamily="34" charset="0"/>
              <a:buChar char="–"/>
              <a:defRPr lang="en-US" dirty="0">
                <a:solidFill>
                  <a:schemeClr val="bg2"/>
                </a:solidFill>
                <a:latin typeface="Lucida Sans" pitchFamily="34" charset="0"/>
                <a:ea typeface="+mn-ea"/>
                <a:cs typeface="+mn-cs"/>
              </a:defRPr>
            </a:lvl4pPr>
            <a:lvl5pPr marL="1148080" indent="-220980" algn="l" rtl="0" eaLnBrk="0" fontAlgn="base" hangingPunct="0">
              <a:lnSpc>
                <a:spcPct val="95000"/>
              </a:lnSpc>
              <a:spcBef>
                <a:spcPct val="10000"/>
              </a:spcBef>
              <a:spcAft>
                <a:spcPct val="0"/>
              </a:spcAft>
              <a:buClr>
                <a:srgbClr val="C60C30"/>
              </a:buClr>
              <a:buSzPct val="100000"/>
              <a:buFont typeface="Arial" panose="020B0604020202020204" pitchFamily="34" charset="0"/>
              <a:buChar char="•"/>
              <a:defRPr lang="en-US" sz="2200" dirty="0">
                <a:solidFill>
                  <a:schemeClr val="bg2"/>
                </a:solidFill>
                <a:latin typeface="Lucida Sans" pitchFamily="34" charset="0"/>
                <a:ea typeface="+mn-ea"/>
                <a:cs typeface="+mn-cs"/>
              </a:defRPr>
            </a:lvl5pPr>
            <a:lvl6pPr marL="1534795" indent="299085" algn="l" rtl="0" fontAlgn="base">
              <a:lnSpc>
                <a:spcPct val="95000"/>
              </a:lnSpc>
              <a:spcBef>
                <a:spcPct val="10000"/>
              </a:spcBef>
              <a:spcAft>
                <a:spcPct val="0"/>
              </a:spcAft>
              <a:buClr>
                <a:schemeClr val="accent1"/>
              </a:buClr>
              <a:buChar char="•"/>
              <a:defRPr sz="2700">
                <a:solidFill>
                  <a:schemeClr val="tx1"/>
                </a:solidFill>
                <a:latin typeface="+mn-lt"/>
              </a:defRPr>
            </a:lvl6pPr>
            <a:lvl7pPr marL="2149475" indent="299085" algn="l" rtl="0" fontAlgn="base">
              <a:lnSpc>
                <a:spcPct val="95000"/>
              </a:lnSpc>
              <a:spcBef>
                <a:spcPct val="10000"/>
              </a:spcBef>
              <a:spcAft>
                <a:spcPct val="0"/>
              </a:spcAft>
              <a:buClr>
                <a:schemeClr val="accent1"/>
              </a:buClr>
              <a:buChar char="•"/>
              <a:defRPr sz="2700">
                <a:solidFill>
                  <a:schemeClr val="tx1"/>
                </a:solidFill>
                <a:latin typeface="+mn-lt"/>
              </a:defRPr>
            </a:lvl7pPr>
            <a:lvl8pPr marL="2763520" indent="299085" algn="l" rtl="0" fontAlgn="base">
              <a:lnSpc>
                <a:spcPct val="95000"/>
              </a:lnSpc>
              <a:spcBef>
                <a:spcPct val="10000"/>
              </a:spcBef>
              <a:spcAft>
                <a:spcPct val="0"/>
              </a:spcAft>
              <a:buClr>
                <a:schemeClr val="accent1"/>
              </a:buClr>
              <a:buChar char="•"/>
              <a:defRPr sz="2700">
                <a:solidFill>
                  <a:schemeClr val="tx1"/>
                </a:solidFill>
                <a:latin typeface="+mn-lt"/>
              </a:defRPr>
            </a:lvl8pPr>
            <a:lvl9pPr marL="3378200" indent="299085" algn="l" rtl="0" fontAlgn="base">
              <a:lnSpc>
                <a:spcPct val="95000"/>
              </a:lnSpc>
              <a:spcBef>
                <a:spcPct val="10000"/>
              </a:spcBef>
              <a:spcAft>
                <a:spcPct val="0"/>
              </a:spcAft>
              <a:buClr>
                <a:schemeClr val="accent1"/>
              </a:buClr>
              <a:buChar char="•"/>
              <a:defRPr sz="2700">
                <a:solidFill>
                  <a:schemeClr val="tx1"/>
                </a:solidFill>
                <a:latin typeface="+mn-lt"/>
              </a:defRPr>
            </a:lvl9pPr>
          </a:lstStyle>
          <a:p>
            <a:pPr algn="l"/>
            <a:r>
              <a:rPr lang="zh-CN" altLang="en-US" sz="2000"/>
              <a:t>协议层</a:t>
            </a:r>
            <a:endParaRPr lang="zh-CN" altLang="en-US" sz="2000"/>
          </a:p>
        </p:txBody>
      </p:sp>
      <p:sp>
        <p:nvSpPr>
          <p:cNvPr id="7" name="文本框 6"/>
          <p:cNvSpPr txBox="1"/>
          <p:nvPr/>
        </p:nvSpPr>
        <p:spPr>
          <a:xfrm>
            <a:off x="349885" y="1240790"/>
            <a:ext cx="4054475" cy="1896110"/>
          </a:xfrm>
          <a:prstGeom prst="rect">
            <a:avLst/>
          </a:prstGeom>
        </p:spPr>
        <p:txBody>
          <a:bodyPr wrap="square">
            <a:noAutofit/>
          </a:bodyPr>
          <a:p>
            <a:pPr algn="l" defTabSz="266700">
              <a:lnSpc>
                <a:spcPts val="1950"/>
              </a:lnSpc>
              <a:spcBef>
                <a:spcPts val="100"/>
              </a:spcBef>
              <a:spcAft>
                <a:spcPts val="100"/>
              </a:spcAft>
            </a:pPr>
            <a:r>
              <a:rPr lang="en-US" altLang="zh-CN" sz="1600" b="1" i="0">
                <a:solidFill>
                  <a:srgbClr val="2A2A2A"/>
                </a:solidFill>
                <a:latin typeface="Arial" panose="020B0604020202020204"/>
                <a:ea typeface="Arial" panose="020B0604020202020204"/>
              </a:rPr>
              <a:t>Modbus</a:t>
            </a:r>
            <a:r>
              <a:rPr lang="zh-CN" altLang="en-US" sz="1600" b="1" i="0">
                <a:solidFill>
                  <a:srgbClr val="2A2A2A"/>
                </a:solidFill>
                <a:latin typeface="Arial" panose="020B0604020202020204"/>
                <a:ea typeface="Arial" panose="020B0604020202020204"/>
              </a:rPr>
              <a:t>协议帧的基本结构</a:t>
            </a:r>
            <a:endParaRPr lang="zh-CN" altLang="en-US" sz="1600" b="1"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地址域（</a:t>
            </a:r>
            <a:r>
              <a:rPr lang="en-US" altLang="zh-CN" sz="1600" b="0" i="0">
                <a:solidFill>
                  <a:srgbClr val="2A2A2A"/>
                </a:solidFill>
                <a:latin typeface="Arial" panose="020B0604020202020204"/>
                <a:ea typeface="Arial" panose="020B0604020202020204"/>
              </a:rPr>
              <a:t>Address Field</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功能码（</a:t>
            </a:r>
            <a:r>
              <a:rPr lang="en-US" altLang="zh-CN" sz="1600" b="0" i="0">
                <a:solidFill>
                  <a:srgbClr val="2A2A2A"/>
                </a:solidFill>
                <a:latin typeface="Arial" panose="020B0604020202020204"/>
                <a:ea typeface="Arial" panose="020B0604020202020204"/>
              </a:rPr>
              <a:t>Function Code</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数据域（</a:t>
            </a:r>
            <a:r>
              <a:rPr lang="en-US" altLang="zh-CN" sz="1600" b="0" i="0">
                <a:solidFill>
                  <a:srgbClr val="2A2A2A"/>
                </a:solidFill>
                <a:latin typeface="Arial" panose="020B0604020202020204"/>
                <a:ea typeface="Arial" panose="020B0604020202020204"/>
              </a:rPr>
              <a:t>Data Field</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a:p>
            <a:pPr algn="l" defTabSz="266700">
              <a:lnSpc>
                <a:spcPts val="1950"/>
              </a:lnSpc>
              <a:spcBef>
                <a:spcPts val="100"/>
              </a:spcBef>
              <a:spcAft>
                <a:spcPts val="100"/>
              </a:spcAft>
            </a:pPr>
            <a:r>
              <a:rPr lang="zh-CN" altLang="en-US" sz="1600" b="0" i="0">
                <a:solidFill>
                  <a:srgbClr val="2A2A2A"/>
                </a:solidFill>
                <a:latin typeface="Arial" panose="020B0604020202020204"/>
                <a:ea typeface="Arial" panose="020B0604020202020204"/>
              </a:rPr>
              <a:t>错误校验（</a:t>
            </a:r>
            <a:r>
              <a:rPr lang="en-US" altLang="zh-CN" sz="1600" b="0" i="0">
                <a:solidFill>
                  <a:srgbClr val="2A2A2A"/>
                </a:solidFill>
                <a:latin typeface="Arial" panose="020B0604020202020204"/>
                <a:ea typeface="Arial" panose="020B0604020202020204"/>
              </a:rPr>
              <a:t>Error Checking</a:t>
            </a:r>
            <a:r>
              <a:rPr lang="zh-CN" altLang="en-US" sz="1600" b="0" i="0">
                <a:solidFill>
                  <a:srgbClr val="2A2A2A"/>
                </a:solidFill>
                <a:latin typeface="Arial" panose="020B0604020202020204"/>
                <a:ea typeface="Arial" panose="020B0604020202020204"/>
              </a:rPr>
              <a:t>）</a:t>
            </a:r>
            <a:endParaRPr lang="zh-CN" altLang="en-US" sz="1600" b="0" i="0">
              <a:solidFill>
                <a:srgbClr val="2A2A2A"/>
              </a:solidFill>
              <a:latin typeface="Arial" panose="020B0604020202020204"/>
              <a:ea typeface="Arial" panose="020B0604020202020204"/>
            </a:endParaRPr>
          </a:p>
        </p:txBody>
      </p:sp>
      <p:pic>
        <p:nvPicPr>
          <p:cNvPr id="2" name="图片 1"/>
          <p:cNvPicPr/>
          <p:nvPr/>
        </p:nvPicPr>
        <p:blipFill>
          <a:blip r:embed="rId1"/>
          <a:srcRect b="16803"/>
          <a:stretch>
            <a:fillRect/>
          </a:stretch>
        </p:blipFill>
        <p:spPr>
          <a:xfrm>
            <a:off x="4052570" y="1240790"/>
            <a:ext cx="7115175" cy="1355090"/>
          </a:xfrm>
          <a:prstGeom prst="rect">
            <a:avLst/>
          </a:prstGeom>
        </p:spPr>
      </p:pic>
      <p:sp>
        <p:nvSpPr>
          <p:cNvPr id="5" name="文本框 4"/>
          <p:cNvSpPr txBox="1"/>
          <p:nvPr/>
        </p:nvSpPr>
        <p:spPr>
          <a:xfrm>
            <a:off x="412115" y="3136900"/>
            <a:ext cx="11139170" cy="1568450"/>
          </a:xfrm>
          <a:prstGeom prst="rect">
            <a:avLst/>
          </a:prstGeom>
          <a:noFill/>
        </p:spPr>
        <p:txBody>
          <a:bodyPr wrap="square" rtlCol="0">
            <a:spAutoFit/>
          </a:bodyPr>
          <a:p>
            <a:r>
              <a:rPr lang="en-US" altLang="zh-CN" sz="1600">
                <a:solidFill>
                  <a:srgbClr val="2A2A2A"/>
                </a:solidFill>
                <a:latin typeface="Arial" panose="020B0604020202020204"/>
                <a:ea typeface="Arial" panose="020B0604020202020204"/>
              </a:rPr>
              <a:t>1 地址域（Address Field）</a:t>
            </a:r>
            <a:endParaRPr lang="en-US" altLang="zh-CN" sz="1600">
              <a:solidFill>
                <a:srgbClr val="2A2A2A"/>
              </a:solidFill>
              <a:latin typeface="Arial" panose="020B0604020202020204"/>
              <a:ea typeface="Arial" panose="020B0604020202020204"/>
            </a:endParaRPr>
          </a:p>
          <a:p>
            <a:r>
              <a:rPr lang="en-US" altLang="zh-CN" sz="1600">
                <a:solidFill>
                  <a:srgbClr val="2A2A2A"/>
                </a:solidFill>
                <a:latin typeface="Arial" panose="020B0604020202020204"/>
                <a:ea typeface="Arial" panose="020B0604020202020204"/>
              </a:rPr>
              <a:t>作用：标识从站设备（Slave Device）的地址。</a:t>
            </a:r>
            <a:endParaRPr lang="en-US" altLang="zh-CN" sz="1600">
              <a:solidFill>
                <a:srgbClr val="2A2A2A"/>
              </a:solidFill>
              <a:latin typeface="Arial" panose="020B0604020202020204"/>
              <a:ea typeface="Arial" panose="020B0604020202020204"/>
            </a:endParaRPr>
          </a:p>
          <a:p>
            <a:r>
              <a:rPr lang="en-US" altLang="zh-CN" sz="1600">
                <a:solidFill>
                  <a:srgbClr val="2A2A2A"/>
                </a:solidFill>
                <a:latin typeface="Arial" panose="020B0604020202020204"/>
                <a:ea typeface="Arial" panose="020B0604020202020204"/>
              </a:rPr>
              <a:t>长度：1字节（0-255）。</a:t>
            </a:r>
            <a:endParaRPr lang="en-US" altLang="zh-CN" sz="1600">
              <a:solidFill>
                <a:srgbClr val="2A2A2A"/>
              </a:solidFill>
              <a:latin typeface="Arial" panose="020B0604020202020204"/>
              <a:ea typeface="Arial" panose="020B0604020202020204"/>
            </a:endParaRPr>
          </a:p>
          <a:p>
            <a:r>
              <a:rPr lang="en-US" altLang="zh-CN" sz="1600">
                <a:solidFill>
                  <a:srgbClr val="2A2A2A"/>
                </a:solidFill>
                <a:latin typeface="Arial" panose="020B0604020202020204"/>
                <a:ea typeface="Arial" panose="020B0604020202020204"/>
              </a:rPr>
              <a:t>说明：</a:t>
            </a:r>
            <a:endParaRPr lang="en-US" altLang="zh-CN" sz="1600">
              <a:solidFill>
                <a:srgbClr val="2A2A2A"/>
              </a:solidFill>
              <a:latin typeface="Arial" panose="020B0604020202020204"/>
              <a:ea typeface="Arial" panose="020B0604020202020204"/>
            </a:endParaRPr>
          </a:p>
          <a:p>
            <a:r>
              <a:rPr lang="en-US" altLang="zh-CN" sz="1600">
                <a:solidFill>
                  <a:srgbClr val="2A2A2A"/>
                </a:solidFill>
                <a:latin typeface="Arial" panose="020B0604020202020204"/>
                <a:ea typeface="Arial" panose="020B0604020202020204"/>
              </a:rPr>
              <a:t>主站（Master）通过地址域指定要通信的从站。</a:t>
            </a:r>
            <a:endParaRPr lang="en-US" altLang="zh-CN" sz="1600">
              <a:solidFill>
                <a:srgbClr val="2A2A2A"/>
              </a:solidFill>
              <a:latin typeface="Arial" panose="020B0604020202020204"/>
              <a:ea typeface="Arial" panose="020B0604020202020204"/>
            </a:endParaRPr>
          </a:p>
          <a:p>
            <a:r>
              <a:rPr lang="en-US" altLang="zh-CN" sz="1600">
                <a:solidFill>
                  <a:srgbClr val="2A2A2A"/>
                </a:solidFill>
                <a:latin typeface="Arial" panose="020B0604020202020204"/>
                <a:ea typeface="Arial" panose="020B0604020202020204"/>
              </a:rPr>
              <a:t>地址0通常用作广播地址，向所有从站发送消息（从站不会响应广播请求）。</a:t>
            </a:r>
            <a:endParaRPr lang="en-US" altLang="zh-CN" sz="1600">
              <a:solidFill>
                <a:srgbClr val="2A2A2A"/>
              </a:solidFill>
              <a:latin typeface="Arial" panose="020B0604020202020204"/>
              <a:ea typeface="Arial" panose="020B0604020202020204"/>
            </a:endParaRPr>
          </a:p>
        </p:txBody>
      </p:sp>
    </p:spTree>
  </p:cSld>
  <p:clrMapOvr>
    <a:masterClrMapping/>
  </p:clrMapOvr>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UNIT_TYPE" val="i"/>
  <p:tag name="KSO_WM_UNIT_INDEX" val="2"/>
</p:tagLst>
</file>

<file path=ppt/tags/tag10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01.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0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0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0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1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1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13.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1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1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12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2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2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25.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2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3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3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3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13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137.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UNIT_TYPE" val="i"/>
  <p:tag name="KSO_WM_UNIT_INDEX"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UNIT_TYPE" val="i"/>
  <p:tag name="KSO_WM_UNIT_INDEX"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2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2"/>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UNIT_VALUE" val="29"/>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6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 name="KSO_WM_TEMPLATE_CATEGORY" val="custom"/>
  <p:tag name="KSO_WM_TEMPLATE_INDEX" val="20230980"/>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VALUE" val="340"/>
  <p:tag name="KSO_WM_UNIT_TYPE" val="f"/>
  <p:tag name="KSO_WM_UNIT_INDEX" val="1"/>
  <p:tag name="KSO_WM_TEMPLATE_CATEGORY" val="custom"/>
  <p:tag name="KSO_WM_TEMPLATE_INDEX" val="20230980"/>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6.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980"/>
  <p:tag name="KSO_WM_TEMPLATE_THUMBS_INDEX" val="1、9"/>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8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8.4281526580571,&quot;top&quot;:136.7815354330709,&quot;width&quot;:456.649993896484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88.xml><?xml version="1.0" encoding="utf-8"?>
<p:tagLst xmlns:p="http://schemas.openxmlformats.org/presentationml/2006/main">
  <p:tag name="KSO_WM_SLIDE_ID" val="custom20230980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980"/>
  <p:tag name="KSO_WM_SLIDE_LAYOUT" val="a_l"/>
  <p:tag name="KSO_WM_SLIDE_LAYOUT_CNT" val="1_1"/>
  <p:tag name="KSO_WM_SLIDE_TYPE" val="contents"/>
  <p:tag name="KSO_WM_SLIDE_SUBTYPE" val="diag"/>
  <p:tag name="KSO_WM_DIAGRAM_GROUP_CODE" val="l1-1"/>
  <p:tag name="KSO_WM_SLIDE_DIAGTYPE" val="l"/>
</p:tagLst>
</file>

<file path=ppt/tags/tag89.xml><?xml version="1.0" encoding="utf-8"?>
<p:tagLst xmlns:p="http://schemas.openxmlformats.org/presentationml/2006/main">
  <p:tag name="TABLE_ENDDRAG_ORIGIN_RECT" val="856*243"/>
  <p:tag name="TABLE_ENDDRAG_RECT" val="59*73*856*243"/>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80_4*a*1"/>
  <p:tag name="KSO_WM_TEMPLATE_CATEGORY" val="custom"/>
  <p:tag name="KSO_WM_TEMPLATE_INDEX" val="20230980"/>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5"/>
  <p:tag name="KSO_WM_UNIT_TEXT_FILL_TYPE" val="1"/>
  <p:tag name="KSO_WM_UNIT_USESOURCEFORMAT_APPLY"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80_4*l_h_i*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80_4*l_h_a*1_1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80_4*l_h_i*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80_4*l_h_a*1_2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80_4*l_h_i*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80_4*l_h_a*1_3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80_4*l_h_a*1_4_1"/>
  <p:tag name="KSO_WM_TEMPLATE_CATEGORY" val="custom"/>
  <p:tag name="KSO_WM_TEMPLATE_INDEX" val="20230980"/>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 name="KSO_WM_UNIT_TEXT_TYPE" val="1"/>
  <p:tag name="KSO_WM_UNIT_TEXT_FILL_FORE_SCHEMECOLOR_INDEX" val="5"/>
  <p:tag name="KSO_WM_UNIT_TEXT_FILL_TYPE" val="1"/>
  <p:tag name="KSO_WM_UNIT_USESOURCEFORMAT_APPLY" val="1"/>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80_4*l_h_i*1_4_1"/>
  <p:tag name="KSO_WM_TEMPLATE_CATEGORY" val="custom"/>
  <p:tag name="KSO_WM_TEMPLATE_INDEX" val="20230980"/>
  <p:tag name="KSO_WM_UNIT_LAYERLEVEL" val="1_1_1"/>
  <p:tag name="KSO_WM_TAG_VERSION" val="3.0"/>
  <p:tag name="KSO_WM_DIAGRAM_VERSION" val="3"/>
  <p:tag name="KSO_WM_DIAGRAM_COLOR_TRICK" val="1"/>
  <p:tag name="KSO_WM_DIAGRAM_COLOR_TEXT_CAN_REMOVE" val="n"/>
  <p:tag name="KSO_WM_DIAGRAM_GROUP_CODE" val="l1-1"/>
  <p:tag name="KSO_WM_DIAGRAM_MAX_ITEMCNT" val="6"/>
  <p:tag name="KSO_WM_DIAGRAM_MIN_ITEMCNT" val="2"/>
  <p:tag name="KSO_WM_DIAGRAM_VIRTUALLY_FRAME" val="{&quot;height&quot;:380.5,&quot;left&quot;:443.28629921259846,&quot;top&quot;:136.7815354330709,&quot;width&quot;:461.833700787401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heme/theme1.xml><?xml version="1.0" encoding="utf-8"?>
<a:theme xmlns:a="http://schemas.openxmlformats.org/drawingml/2006/main" name="Default Design">
  <a:themeElements>
    <a:clrScheme name="WSU Brand HEX">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C0C0C0"/>
        </a:lt2>
        <a:accent1>
          <a:srgbClr val="CC0033"/>
        </a:accent1>
        <a:accent2>
          <a:srgbClr val="333399"/>
        </a:accent2>
        <a:accent3>
          <a:srgbClr val="FFFFFF"/>
        </a:accent3>
        <a:accent4>
          <a:srgbClr val="000000"/>
        </a:accent4>
        <a:accent5>
          <a:srgbClr val="E2AAAD"/>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C0C0C0"/>
        </a:lt2>
        <a:accent1>
          <a:srgbClr val="CC0033"/>
        </a:accent1>
        <a:accent2>
          <a:srgbClr val="000099"/>
        </a:accent2>
        <a:accent3>
          <a:srgbClr val="FFFFFF"/>
        </a:accent3>
        <a:accent4>
          <a:srgbClr val="000000"/>
        </a:accent4>
        <a:accent5>
          <a:srgbClr val="E2AAAD"/>
        </a:accent5>
        <a:accent6>
          <a:srgbClr val="00008A"/>
        </a:accent6>
        <a:hlink>
          <a:srgbClr val="009999"/>
        </a:hlink>
        <a:folHlink>
          <a:srgbClr val="33CC33"/>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99"/>
        </a:dk2>
        <a:lt2>
          <a:srgbClr val="FFFFFF"/>
        </a:lt2>
        <a:accent1>
          <a:srgbClr val="CC0033"/>
        </a:accent1>
        <a:accent2>
          <a:srgbClr val="000099"/>
        </a:accent2>
        <a:accent3>
          <a:srgbClr val="AAA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
      <a:clrScheme name="Default Design 16">
        <a:dk1>
          <a:srgbClr val="000000"/>
        </a:dk1>
        <a:lt1>
          <a:srgbClr val="FFFFFF"/>
        </a:lt1>
        <a:dk2>
          <a:srgbClr val="009999"/>
        </a:dk2>
        <a:lt2>
          <a:srgbClr val="FFFFFF"/>
        </a:lt2>
        <a:accent1>
          <a:srgbClr val="CC0033"/>
        </a:accent1>
        <a:accent2>
          <a:srgbClr val="000099"/>
        </a:accent2>
        <a:accent3>
          <a:srgbClr val="AAC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Default Design">
  <a:themeElements>
    <a:clrScheme name="WSU Brand HEX">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C0C0C0"/>
        </a:lt2>
        <a:accent1>
          <a:srgbClr val="CC0033"/>
        </a:accent1>
        <a:accent2>
          <a:srgbClr val="333399"/>
        </a:accent2>
        <a:accent3>
          <a:srgbClr val="FFFFFF"/>
        </a:accent3>
        <a:accent4>
          <a:srgbClr val="000000"/>
        </a:accent4>
        <a:accent5>
          <a:srgbClr val="E2AAAD"/>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C0C0C0"/>
        </a:lt2>
        <a:accent1>
          <a:srgbClr val="CC0033"/>
        </a:accent1>
        <a:accent2>
          <a:srgbClr val="000099"/>
        </a:accent2>
        <a:accent3>
          <a:srgbClr val="FFFFFF"/>
        </a:accent3>
        <a:accent4>
          <a:srgbClr val="000000"/>
        </a:accent4>
        <a:accent5>
          <a:srgbClr val="E2AAAD"/>
        </a:accent5>
        <a:accent6>
          <a:srgbClr val="00008A"/>
        </a:accent6>
        <a:hlink>
          <a:srgbClr val="009999"/>
        </a:hlink>
        <a:folHlink>
          <a:srgbClr val="33CC33"/>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99"/>
        </a:dk2>
        <a:lt2>
          <a:srgbClr val="FFFFFF"/>
        </a:lt2>
        <a:accent1>
          <a:srgbClr val="CC0033"/>
        </a:accent1>
        <a:accent2>
          <a:srgbClr val="000099"/>
        </a:accent2>
        <a:accent3>
          <a:srgbClr val="AAA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
      <a:clrScheme name="Default Design 16">
        <a:dk1>
          <a:srgbClr val="000000"/>
        </a:dk1>
        <a:lt1>
          <a:srgbClr val="FFFFFF"/>
        </a:lt1>
        <a:dk2>
          <a:srgbClr val="009999"/>
        </a:dk2>
        <a:lt2>
          <a:srgbClr val="FFFFFF"/>
        </a:lt2>
        <a:accent1>
          <a:srgbClr val="CC0033"/>
        </a:accent1>
        <a:accent2>
          <a:srgbClr val="000099"/>
        </a:accent2>
        <a:accent3>
          <a:srgbClr val="AACACA"/>
        </a:accent3>
        <a:accent4>
          <a:srgbClr val="DADADA"/>
        </a:accent4>
        <a:accent5>
          <a:srgbClr val="E2AAAD"/>
        </a:accent5>
        <a:accent6>
          <a:srgbClr val="00008A"/>
        </a:accent6>
        <a:hlink>
          <a:srgbClr val="009999"/>
        </a:hlink>
        <a:folHlink>
          <a:srgbClr val="33CC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3C69"/>
      </a:dk2>
      <a:lt2>
        <a:srgbClr val="DBCEAC"/>
      </a:lt2>
      <a:accent1>
        <a:srgbClr val="981E32"/>
      </a:accent1>
      <a:accent2>
        <a:srgbClr val="5E6A71"/>
      </a:accent2>
      <a:accent3>
        <a:srgbClr val="C60C30"/>
      </a:accent3>
      <a:accent4>
        <a:srgbClr val="EC7A08"/>
      </a:accent4>
      <a:accent5>
        <a:srgbClr val="3CB6CE"/>
      </a:accent5>
      <a:accent6>
        <a:srgbClr val="B6BF00"/>
      </a:accent6>
      <a:hlink>
        <a:srgbClr val="452325"/>
      </a:hlink>
      <a:folHlink>
        <a:srgbClr val="FF0000"/>
      </a:folHlink>
    </a:clrScheme>
    <a:fontScheme name="主题字体">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lumMod val="75000"/>
          </a:schemeClr>
        </a:lnRef>
        <a:fillRef idx="1">
          <a:schemeClr val="accent1"/>
        </a:fillRef>
        <a:effectRef idx="0">
          <a:srgbClr val="FFFFFF"/>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dirty="0" err="1" smtClean="0">
            <a:solidFill>
              <a:schemeClr val="accent1"/>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9427</Words>
  <Application>WPS 演示</Application>
  <PresentationFormat>自定义</PresentationFormat>
  <Paragraphs>725</Paragraphs>
  <Slides>50</Slides>
  <Notes>0</Notes>
  <HiddenSlides>0</HiddenSlides>
  <MMClips>0</MMClips>
  <ScaleCrop>false</ScaleCrop>
  <HeadingPairs>
    <vt:vector size="6" baseType="variant">
      <vt:variant>
        <vt:lpstr>已用的字体</vt:lpstr>
      </vt:variant>
      <vt:variant>
        <vt:i4>14</vt:i4>
      </vt:variant>
      <vt:variant>
        <vt:lpstr>主题</vt:lpstr>
      </vt:variant>
      <vt:variant>
        <vt:i4>4</vt:i4>
      </vt:variant>
      <vt:variant>
        <vt:lpstr>幻灯片标题</vt:lpstr>
      </vt:variant>
      <vt:variant>
        <vt:i4>50</vt:i4>
      </vt:variant>
    </vt:vector>
  </HeadingPairs>
  <TitlesOfParts>
    <vt:vector size="68" baseType="lpstr">
      <vt:lpstr>Arial</vt:lpstr>
      <vt:lpstr>宋体</vt:lpstr>
      <vt:lpstr>Wingdings</vt:lpstr>
      <vt:lpstr>Lucida Sans</vt:lpstr>
      <vt:lpstr>Lucida Sans Unicode</vt:lpstr>
      <vt:lpstr>Calibri</vt:lpstr>
      <vt:lpstr>微软雅黑</vt:lpstr>
      <vt:lpstr>Times New Roman</vt:lpstr>
      <vt:lpstr>冬青黑体简体中文 W6</vt:lpstr>
      <vt:lpstr>黑体</vt:lpstr>
      <vt:lpstr>仿宋</vt:lpstr>
      <vt:lpstr>Calibri</vt:lpstr>
      <vt:lpstr>Arial</vt:lpstr>
      <vt:lpstr>Arial Unicode MS</vt:lpstr>
      <vt:lpstr>Default Design</vt:lpstr>
      <vt:lpstr>自定义设计方案</vt:lpstr>
      <vt:lpstr>1_Default Design</vt:lpstr>
      <vt:lpstr>Office 主题​​</vt:lpstr>
      <vt:lpstr>PowerPoint 演示文稿</vt:lpstr>
      <vt:lpstr>目录</vt:lpstr>
      <vt:lpstr>PowerPoint 演示文稿</vt:lpstr>
      <vt:lpstr>UART通讯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SPI通讯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I2C通讯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CAN通讯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Washington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Marketing</dc:creator>
  <cp:lastModifiedBy>企业用户_250283367</cp:lastModifiedBy>
  <cp:revision>545</cp:revision>
  <cp:lastPrinted>2014-04-21T18:27:00Z</cp:lastPrinted>
  <dcterms:created xsi:type="dcterms:W3CDTF">2001-10-04T20:08:00Z</dcterms:created>
  <dcterms:modified xsi:type="dcterms:W3CDTF">2025-08-02T11:59:39Z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C3CCAF5F06344E72BC95475314ED453F_12</vt:lpwstr>
  </property>
  <property fmtid="{D5CDD505-2E9C-101B-9397-08002B2CF9AE}" pid="3" name="KSOProductBuildVer">
    <vt:lpwstr>2052-12.1.0.21915</vt:lpwstr>
  </property>
</Properties>
</file>